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</p:sldIdLst>
  <p:sldSz cx="4140200" cy="59039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2F2F2"/>
    <a:srgbClr val="E4E4E4"/>
    <a:srgbClr val="333333"/>
    <a:srgbClr val="FEFAF4"/>
    <a:srgbClr val="FCEEDC"/>
    <a:srgbClr val="F9DEBD"/>
    <a:srgbClr val="E98A15"/>
    <a:srgbClr val="2CA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BBFA1C-5226-4AE6-954C-C02393E29BD8}" v="100" dt="2025-07-08T11:27:01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5" autoAdjust="0"/>
    <p:restoredTop sz="94660"/>
  </p:normalViewPr>
  <p:slideViewPr>
    <p:cSldViewPr snapToGrid="0">
      <p:cViewPr>
        <p:scale>
          <a:sx n="100" d="100"/>
          <a:sy n="100" d="100"/>
        </p:scale>
        <p:origin x="3684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9EBBFA1C-5226-4AE6-954C-C02393E29BD8}"/>
    <pc:docChg chg="undo custSel addSld delSld modSld">
      <pc:chgData name="Fatima Pillosu" userId="a6295d4dc9e22643" providerId="LiveId" clId="{9EBBFA1C-5226-4AE6-954C-C02393E29BD8}" dt="2025-07-08T11:27:01.417" v="1777"/>
      <pc:docMkLst>
        <pc:docMk/>
      </pc:docMkLst>
      <pc:sldChg chg="addSp delSp modSp mod">
        <pc:chgData name="Fatima Pillosu" userId="a6295d4dc9e22643" providerId="LiveId" clId="{9EBBFA1C-5226-4AE6-954C-C02393E29BD8}" dt="2025-07-08T11:27:01.417" v="1777"/>
        <pc:sldMkLst>
          <pc:docMk/>
          <pc:sldMk cId="1077421182" sldId="256"/>
        </pc:sldMkLst>
        <pc:spChg chg="add del mod">
          <ac:chgData name="Fatima Pillosu" userId="a6295d4dc9e22643" providerId="LiveId" clId="{9EBBFA1C-5226-4AE6-954C-C02393E29BD8}" dt="2025-07-05T00:26:28.611" v="474" actId="21"/>
          <ac:spMkLst>
            <pc:docMk/>
            <pc:sldMk cId="1077421182" sldId="256"/>
            <ac:spMk id="2" creationId="{73B4CEF0-7344-1176-C2AA-7C4FA2171FE1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4" creationId="{73B4CEF0-7344-1176-C2AA-7C4FA2171FE1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6" creationId="{11D0BEA8-4C97-735F-B454-B20FE6FD6664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8" creationId="{C958D7B8-BC29-7508-F405-77D6128B8AFF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0" creationId="{204795FA-B9E8-F8C0-D0CC-0DA8FCD26B47}"/>
          </ac:spMkLst>
        </pc:spChg>
        <pc:spChg chg="add del mod">
          <ac:chgData name="Fatima Pillosu" userId="a6295d4dc9e22643" providerId="LiveId" clId="{9EBBFA1C-5226-4AE6-954C-C02393E29BD8}" dt="2025-07-05T00:26:28.611" v="474" actId="21"/>
          <ac:spMkLst>
            <pc:docMk/>
            <pc:sldMk cId="1077421182" sldId="256"/>
            <ac:spMk id="11" creationId="{F905F2F6-5287-BF9A-2843-E3939A3C8FE8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2" creationId="{AEF58A4C-D7E5-1DB7-8CBA-638A2D2BAD88}"/>
          </ac:spMkLst>
        </pc:spChg>
        <pc:spChg chg="add del mod">
          <ac:chgData name="Fatima Pillosu" userId="a6295d4dc9e22643" providerId="LiveId" clId="{9EBBFA1C-5226-4AE6-954C-C02393E29BD8}" dt="2025-07-05T00:26:28.611" v="474" actId="21"/>
          <ac:spMkLst>
            <pc:docMk/>
            <pc:sldMk cId="1077421182" sldId="256"/>
            <ac:spMk id="12" creationId="{E023D3EF-D016-072E-69C4-85EFF20CE2E9}"/>
          </ac:spMkLst>
        </pc:spChg>
        <pc:spChg chg="add del mod">
          <ac:chgData name="Fatima Pillosu" userId="a6295d4dc9e22643" providerId="LiveId" clId="{9EBBFA1C-5226-4AE6-954C-C02393E29BD8}" dt="2025-07-05T00:26:28.611" v="474" actId="21"/>
          <ac:spMkLst>
            <pc:docMk/>
            <pc:sldMk cId="1077421182" sldId="256"/>
            <ac:spMk id="13" creationId="{2F346E7C-1DC4-3E2A-C37F-569187852DE4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3" creationId="{F905F2F6-5287-BF9A-2843-E3939A3C8FE8}"/>
          </ac:spMkLst>
        </pc:spChg>
        <pc:spChg chg="add del mod">
          <ac:chgData name="Fatima Pillosu" userId="a6295d4dc9e22643" providerId="LiveId" clId="{9EBBFA1C-5226-4AE6-954C-C02393E29BD8}" dt="2025-07-05T00:26:28.611" v="474" actId="21"/>
          <ac:spMkLst>
            <pc:docMk/>
            <pc:sldMk cId="1077421182" sldId="256"/>
            <ac:spMk id="14" creationId="{D1B7680E-5783-A793-F676-162B99024C21}"/>
          </ac:spMkLst>
        </pc:spChg>
        <pc:spChg chg="add del mod">
          <ac:chgData name="Fatima Pillosu" userId="a6295d4dc9e22643" providerId="LiveId" clId="{9EBBFA1C-5226-4AE6-954C-C02393E29BD8}" dt="2025-07-08T10:11:50.307" v="676" actId="478"/>
          <ac:spMkLst>
            <pc:docMk/>
            <pc:sldMk cId="1077421182" sldId="256"/>
            <ac:spMk id="14" creationId="{E023D3EF-D016-072E-69C4-85EFF20CE2E9}"/>
          </ac:spMkLst>
        </pc:spChg>
        <pc:spChg chg="add del mod">
          <ac:chgData name="Fatima Pillosu" userId="a6295d4dc9e22643" providerId="LiveId" clId="{9EBBFA1C-5226-4AE6-954C-C02393E29BD8}" dt="2025-07-08T10:11:49.052" v="675" actId="478"/>
          <ac:spMkLst>
            <pc:docMk/>
            <pc:sldMk cId="1077421182" sldId="256"/>
            <ac:spMk id="15" creationId="{2F346E7C-1DC4-3E2A-C37F-569187852DE4}"/>
          </ac:spMkLst>
        </pc:spChg>
        <pc:spChg chg="add del mod">
          <ac:chgData name="Fatima Pillosu" userId="a6295d4dc9e22643" providerId="LiveId" clId="{9EBBFA1C-5226-4AE6-954C-C02393E29BD8}" dt="2025-07-05T00:26:28.611" v="474" actId="21"/>
          <ac:spMkLst>
            <pc:docMk/>
            <pc:sldMk cId="1077421182" sldId="256"/>
            <ac:spMk id="15" creationId="{7F93C654-DF21-285F-29DF-14068DF0E924}"/>
          </ac:spMkLst>
        </pc:spChg>
        <pc:spChg chg="add del mod">
          <ac:chgData name="Fatima Pillosu" userId="a6295d4dc9e22643" providerId="LiveId" clId="{9EBBFA1C-5226-4AE6-954C-C02393E29BD8}" dt="2025-07-05T00:26:28.611" v="474" actId="21"/>
          <ac:spMkLst>
            <pc:docMk/>
            <pc:sldMk cId="1077421182" sldId="256"/>
            <ac:spMk id="16" creationId="{5BC06B07-E0C4-1D8C-26E3-B0DB5E39B1F8}"/>
          </ac:spMkLst>
        </pc:spChg>
        <pc:spChg chg="add del mod">
          <ac:chgData name="Fatima Pillosu" userId="a6295d4dc9e22643" providerId="LiveId" clId="{9EBBFA1C-5226-4AE6-954C-C02393E29BD8}" dt="2025-07-08T10:11:51.685" v="677" actId="478"/>
          <ac:spMkLst>
            <pc:docMk/>
            <pc:sldMk cId="1077421182" sldId="256"/>
            <ac:spMk id="16" creationId="{D1B7680E-5783-A793-F676-162B99024C21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7" creationId="{7F93C654-DF21-285F-29DF-14068DF0E924}"/>
          </ac:spMkLst>
        </pc:spChg>
        <pc:spChg chg="add del mod">
          <ac:chgData name="Fatima Pillosu" userId="a6295d4dc9e22643" providerId="LiveId" clId="{9EBBFA1C-5226-4AE6-954C-C02393E29BD8}" dt="2025-07-05T00:26:28.611" v="474" actId="21"/>
          <ac:spMkLst>
            <pc:docMk/>
            <pc:sldMk cId="1077421182" sldId="256"/>
            <ac:spMk id="17" creationId="{8EC336CC-6D57-3EEF-2A6C-A56380CB8873}"/>
          </ac:spMkLst>
        </pc:spChg>
        <pc:spChg chg="add del mod">
          <ac:chgData name="Fatima Pillosu" userId="a6295d4dc9e22643" providerId="LiveId" clId="{9EBBFA1C-5226-4AE6-954C-C02393E29BD8}" dt="2025-07-05T00:26:28.611" v="474" actId="21"/>
          <ac:spMkLst>
            <pc:docMk/>
            <pc:sldMk cId="1077421182" sldId="256"/>
            <ac:spMk id="18" creationId="{1D7A2307-99C5-6B69-79DD-B0693D965F9C}"/>
          </ac:spMkLst>
        </pc:spChg>
        <pc:spChg chg="add del mod or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8" creationId="{5BC06B07-E0C4-1D8C-26E3-B0DB5E39B1F8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9" creationId="{8EC336CC-6D57-3EEF-2A6C-A56380CB8873}"/>
          </ac:spMkLst>
        </pc:spChg>
        <pc:spChg chg="add del mod">
          <ac:chgData name="Fatima Pillosu" userId="a6295d4dc9e22643" providerId="LiveId" clId="{9EBBFA1C-5226-4AE6-954C-C02393E29BD8}" dt="2025-07-05T00:26:28.611" v="474" actId="21"/>
          <ac:spMkLst>
            <pc:docMk/>
            <pc:sldMk cId="1077421182" sldId="256"/>
            <ac:spMk id="19" creationId="{BBA8908B-35D8-5B89-D526-CE4ED5F9EE59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20" creationId="{1D7A2307-99C5-6B69-79DD-B0693D965F9C}"/>
          </ac:spMkLst>
        </pc:spChg>
        <pc:spChg chg="add del mod">
          <ac:chgData name="Fatima Pillosu" userId="a6295d4dc9e22643" providerId="LiveId" clId="{9EBBFA1C-5226-4AE6-954C-C02393E29BD8}" dt="2025-07-05T00:26:28.611" v="474" actId="21"/>
          <ac:spMkLst>
            <pc:docMk/>
            <pc:sldMk cId="1077421182" sldId="256"/>
            <ac:spMk id="20" creationId="{F9D74EAF-3CFE-347D-2DD8-53F82E0D4697}"/>
          </ac:spMkLst>
        </pc:spChg>
        <pc:spChg chg="add del mod">
          <ac:chgData name="Fatima Pillosu" userId="a6295d4dc9e22643" providerId="LiveId" clId="{9EBBFA1C-5226-4AE6-954C-C02393E29BD8}" dt="2025-07-05T00:26:28.611" v="474" actId="21"/>
          <ac:spMkLst>
            <pc:docMk/>
            <pc:sldMk cId="1077421182" sldId="256"/>
            <ac:spMk id="21" creationId="{9337ED95-58F5-BE8E-A6E2-C2CF9D05D6F5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21" creationId="{BBA8908B-35D8-5B89-D526-CE4ED5F9EE59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22" creationId="{F9D74EAF-3CFE-347D-2DD8-53F82E0D4697}"/>
          </ac:spMkLst>
        </pc:spChg>
        <pc:spChg chg="add del mod">
          <ac:chgData name="Fatima Pillosu" userId="a6295d4dc9e22643" providerId="LiveId" clId="{9EBBFA1C-5226-4AE6-954C-C02393E29BD8}" dt="2025-07-08T10:25:26.779" v="1117" actId="478"/>
          <ac:spMkLst>
            <pc:docMk/>
            <pc:sldMk cId="1077421182" sldId="256"/>
            <ac:spMk id="23" creationId="{9337ED95-58F5-BE8E-A6E2-C2CF9D05D6F5}"/>
          </ac:spMkLst>
        </pc:spChg>
        <pc:spChg chg="add del mod">
          <ac:chgData name="Fatima Pillosu" userId="a6295d4dc9e22643" providerId="LiveId" clId="{9EBBFA1C-5226-4AE6-954C-C02393E29BD8}" dt="2025-07-08T10:25:26.779" v="1117" actId="478"/>
          <ac:spMkLst>
            <pc:docMk/>
            <pc:sldMk cId="1077421182" sldId="256"/>
            <ac:spMk id="24" creationId="{8B6D3A82-BB09-F970-C0FF-F887344F34AE}"/>
          </ac:spMkLst>
        </pc:spChg>
        <pc:spChg chg="add del mod">
          <ac:chgData name="Fatima Pillosu" userId="a6295d4dc9e22643" providerId="LiveId" clId="{9EBBFA1C-5226-4AE6-954C-C02393E29BD8}" dt="2025-07-08T10:25:26.779" v="1117" actId="478"/>
          <ac:spMkLst>
            <pc:docMk/>
            <pc:sldMk cId="1077421182" sldId="256"/>
            <ac:spMk id="25" creationId="{35321454-EEB6-C5A4-C101-0A07B2A1DDF6}"/>
          </ac:spMkLst>
        </pc:spChg>
        <pc:spChg chg="add del mod">
          <ac:chgData name="Fatima Pillosu" userId="a6295d4dc9e22643" providerId="LiveId" clId="{9EBBFA1C-5226-4AE6-954C-C02393E29BD8}" dt="2025-07-08T10:25:26.779" v="1117" actId="478"/>
          <ac:spMkLst>
            <pc:docMk/>
            <pc:sldMk cId="1077421182" sldId="256"/>
            <ac:spMk id="26" creationId="{398851B6-E9D8-BA20-6C6F-C079D3922A75}"/>
          </ac:spMkLst>
        </pc:spChg>
        <pc:spChg chg="add del mod">
          <ac:chgData name="Fatima Pillosu" userId="a6295d4dc9e22643" providerId="LiveId" clId="{9EBBFA1C-5226-4AE6-954C-C02393E29BD8}" dt="2025-07-08T10:25:26.779" v="1117" actId="478"/>
          <ac:spMkLst>
            <pc:docMk/>
            <pc:sldMk cId="1077421182" sldId="256"/>
            <ac:spMk id="27" creationId="{81736EF8-9A99-7D54-6EAC-8D974AB20B69}"/>
          </ac:spMkLst>
        </pc:spChg>
        <pc:spChg chg="add del mod">
          <ac:chgData name="Fatima Pillosu" userId="a6295d4dc9e22643" providerId="LiveId" clId="{9EBBFA1C-5226-4AE6-954C-C02393E29BD8}" dt="2025-07-08T10:25:26.779" v="1117" actId="478"/>
          <ac:spMkLst>
            <pc:docMk/>
            <pc:sldMk cId="1077421182" sldId="256"/>
            <ac:spMk id="28" creationId="{FF95CB35-03C1-489D-5889-094A1B388D70}"/>
          </ac:spMkLst>
        </pc:spChg>
        <pc:spChg chg="del">
          <ac:chgData name="Fatima Pillosu" userId="a6295d4dc9e22643" providerId="LiveId" clId="{9EBBFA1C-5226-4AE6-954C-C02393E29BD8}" dt="2025-07-05T00:08:39.560" v="0" actId="478"/>
          <ac:spMkLst>
            <pc:docMk/>
            <pc:sldMk cId="1077421182" sldId="256"/>
            <ac:spMk id="29" creationId="{7CA80247-944D-A79D-DD75-278A2FC157C4}"/>
          </ac:spMkLst>
        </pc:spChg>
        <pc:spChg chg="add del mod ord">
          <ac:chgData name="Fatima Pillosu" userId="a6295d4dc9e22643" providerId="LiveId" clId="{9EBBFA1C-5226-4AE6-954C-C02393E29BD8}" dt="2025-07-05T00:26:28.611" v="474" actId="21"/>
          <ac:spMkLst>
            <pc:docMk/>
            <pc:sldMk cId="1077421182" sldId="256"/>
            <ac:spMk id="30" creationId="{11D0BEA8-4C97-735F-B454-B20FE6FD6664}"/>
          </ac:spMkLst>
        </pc:spChg>
        <pc:spChg chg="add del mod">
          <ac:chgData name="Fatima Pillosu" userId="a6295d4dc9e22643" providerId="LiveId" clId="{9EBBFA1C-5226-4AE6-954C-C02393E29BD8}" dt="2025-07-05T00:26:28.611" v="474" actId="21"/>
          <ac:spMkLst>
            <pc:docMk/>
            <pc:sldMk cId="1077421182" sldId="256"/>
            <ac:spMk id="31" creationId="{81736EF8-9A99-7D54-6EAC-8D974AB20B69}"/>
          </ac:spMkLst>
        </pc:spChg>
        <pc:spChg chg="add del mod">
          <ac:chgData name="Fatima Pillosu" userId="a6295d4dc9e22643" providerId="LiveId" clId="{9EBBFA1C-5226-4AE6-954C-C02393E29BD8}" dt="2025-07-05T00:26:28.611" v="474" actId="21"/>
          <ac:spMkLst>
            <pc:docMk/>
            <pc:sldMk cId="1077421182" sldId="256"/>
            <ac:spMk id="32" creationId="{FF95CB35-03C1-489D-5889-094A1B388D70}"/>
          </ac:spMkLst>
        </pc:spChg>
        <pc:spChg chg="add del mod ord">
          <ac:chgData name="Fatima Pillosu" userId="a6295d4dc9e22643" providerId="LiveId" clId="{9EBBFA1C-5226-4AE6-954C-C02393E29BD8}" dt="2025-07-05T00:26:28.611" v="474" actId="21"/>
          <ac:spMkLst>
            <pc:docMk/>
            <pc:sldMk cId="1077421182" sldId="256"/>
            <ac:spMk id="33" creationId="{C958D7B8-BC29-7508-F405-77D6128B8AFF}"/>
          </ac:spMkLst>
        </pc:spChg>
        <pc:spChg chg="add del mod ord">
          <ac:chgData name="Fatima Pillosu" userId="a6295d4dc9e22643" providerId="LiveId" clId="{9EBBFA1C-5226-4AE6-954C-C02393E29BD8}" dt="2025-07-05T00:26:28.611" v="474" actId="21"/>
          <ac:spMkLst>
            <pc:docMk/>
            <pc:sldMk cId="1077421182" sldId="256"/>
            <ac:spMk id="34" creationId="{204795FA-B9E8-F8C0-D0CC-0DA8FCD26B47}"/>
          </ac:spMkLst>
        </pc:spChg>
        <pc:spChg chg="add del mod or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35" creationId="{9C1A1E7F-FA5E-4B5B-25C5-907F55A6CF15}"/>
          </ac:spMkLst>
        </pc:spChg>
        <pc:spChg chg="add del mod ord">
          <ac:chgData name="Fatima Pillosu" userId="a6295d4dc9e22643" providerId="LiveId" clId="{9EBBFA1C-5226-4AE6-954C-C02393E29BD8}" dt="2025-07-05T00:26:28.611" v="474" actId="21"/>
          <ac:spMkLst>
            <pc:docMk/>
            <pc:sldMk cId="1077421182" sldId="256"/>
            <ac:spMk id="35" creationId="{AEF58A4C-D7E5-1DB7-8CBA-638A2D2BAD88}"/>
          </ac:spMkLst>
        </pc:spChg>
        <pc:spChg chg="add del mod">
          <ac:chgData name="Fatima Pillosu" userId="a6295d4dc9e22643" providerId="LiveId" clId="{9EBBFA1C-5226-4AE6-954C-C02393E29BD8}" dt="2025-07-08T10:14:04" v="750" actId="478"/>
          <ac:spMkLst>
            <pc:docMk/>
            <pc:sldMk cId="1077421182" sldId="256"/>
            <ac:spMk id="36" creationId="{9AAE4BC7-86F6-668E-22CD-34F5FC3E0109}"/>
          </ac:spMkLst>
        </pc:spChg>
        <pc:spChg chg="del">
          <ac:chgData name="Fatima Pillosu" userId="a6295d4dc9e22643" providerId="LiveId" clId="{9EBBFA1C-5226-4AE6-954C-C02393E29BD8}" dt="2025-07-05T00:09:06.328" v="31" actId="478"/>
          <ac:spMkLst>
            <pc:docMk/>
            <pc:sldMk cId="1077421182" sldId="256"/>
            <ac:spMk id="36" creationId="{EF33B4CF-E544-0981-3F38-6470DAE498C6}"/>
          </ac:spMkLst>
        </pc:spChg>
        <pc:spChg chg="del">
          <ac:chgData name="Fatima Pillosu" userId="a6295d4dc9e22643" providerId="LiveId" clId="{9EBBFA1C-5226-4AE6-954C-C02393E29BD8}" dt="2025-07-05T00:09:06.328" v="31" actId="478"/>
          <ac:spMkLst>
            <pc:docMk/>
            <pc:sldMk cId="1077421182" sldId="256"/>
            <ac:spMk id="37" creationId="{15DA2081-548E-0ABB-3536-BB36B41A84BE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37" creationId="{8E6D92FE-9CCF-E535-4712-749BC5D49097}"/>
          </ac:spMkLst>
        </pc:spChg>
        <pc:spChg chg="del">
          <ac:chgData name="Fatima Pillosu" userId="a6295d4dc9e22643" providerId="LiveId" clId="{9EBBFA1C-5226-4AE6-954C-C02393E29BD8}" dt="2025-07-05T00:09:06.328" v="31" actId="478"/>
          <ac:spMkLst>
            <pc:docMk/>
            <pc:sldMk cId="1077421182" sldId="256"/>
            <ac:spMk id="38" creationId="{3EFAA06B-C3D4-AAD4-ACF6-E55FA1255025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38" creationId="{7B0D5160-46AD-D54D-2173-441E44C8D34B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39" creationId="{1362F491-3E57-1D9B-DB03-271E44F061A5}"/>
          </ac:spMkLst>
        </pc:spChg>
        <pc:spChg chg="del">
          <ac:chgData name="Fatima Pillosu" userId="a6295d4dc9e22643" providerId="LiveId" clId="{9EBBFA1C-5226-4AE6-954C-C02393E29BD8}" dt="2025-07-05T00:09:06.328" v="31" actId="478"/>
          <ac:spMkLst>
            <pc:docMk/>
            <pc:sldMk cId="1077421182" sldId="256"/>
            <ac:spMk id="39" creationId="{38876436-DD07-918B-DDE2-4E4B4EE1525C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40" creationId="{C922A374-9135-45AE-F348-21470D4EBDF2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41" creationId="{5D0B19A4-B2A2-D20E-9F72-96A863DE9165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42" creationId="{CB3164D9-248A-ED3E-F9E7-F2107AE72F3E}"/>
          </ac:spMkLst>
        </pc:spChg>
        <pc:spChg chg="del">
          <ac:chgData name="Fatima Pillosu" userId="a6295d4dc9e22643" providerId="LiveId" clId="{9EBBFA1C-5226-4AE6-954C-C02393E29BD8}" dt="2025-07-05T00:09:06.328" v="31" actId="478"/>
          <ac:spMkLst>
            <pc:docMk/>
            <pc:sldMk cId="1077421182" sldId="256"/>
            <ac:spMk id="43" creationId="{F213C0E8-B47C-2D15-4C6A-F207529E1FE3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44" creationId="{1B705EDE-2279-1B9A-3348-484B4D25E06B}"/>
          </ac:spMkLst>
        </pc:spChg>
        <pc:spChg chg="del">
          <ac:chgData name="Fatima Pillosu" userId="a6295d4dc9e22643" providerId="LiveId" clId="{9EBBFA1C-5226-4AE6-954C-C02393E29BD8}" dt="2025-07-05T00:09:06.328" v="31" actId="478"/>
          <ac:spMkLst>
            <pc:docMk/>
            <pc:sldMk cId="1077421182" sldId="256"/>
            <ac:spMk id="44" creationId="{707EDAB5-6595-3FA3-AC11-6D8719C02089}"/>
          </ac:spMkLst>
        </pc:spChg>
        <pc:spChg chg="add del">
          <ac:chgData name="Fatima Pillosu" userId="a6295d4dc9e22643" providerId="LiveId" clId="{9EBBFA1C-5226-4AE6-954C-C02393E29BD8}" dt="2025-07-05T00:26:25.956" v="473" actId="478"/>
          <ac:spMkLst>
            <pc:docMk/>
            <pc:sldMk cId="1077421182" sldId="256"/>
            <ac:spMk id="45" creationId="{6DC8E7A3-31EF-2BB1-6640-0DC81C9D9C3D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45" creationId="{817946E3-6C8F-4D67-07DB-B8C82876D2A4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46" creationId="{3DA9995A-2F39-86B0-AE43-80C06021718C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47" creationId="{F8D21F9B-5C62-508B-72A4-FDE3701CFC1F}"/>
          </ac:spMkLst>
        </pc:spChg>
        <pc:spChg chg="add del mod">
          <ac:chgData name="Fatima Pillosu" userId="a6295d4dc9e22643" providerId="LiveId" clId="{9EBBFA1C-5226-4AE6-954C-C02393E29BD8}" dt="2025-07-05T00:27:08.404" v="488" actId="21"/>
          <ac:spMkLst>
            <pc:docMk/>
            <pc:sldMk cId="1077421182" sldId="256"/>
            <ac:spMk id="48" creationId="{73B4CEF0-7344-1176-C2AA-7C4FA2171FE1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48" creationId="{B2214090-534F-3E76-D77A-656834F6C453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49" creationId="{91C38AA6-715D-A739-7922-B79CDE6205C3}"/>
          </ac:spMkLst>
        </pc:spChg>
        <pc:spChg chg="add del mod">
          <ac:chgData name="Fatima Pillosu" userId="a6295d4dc9e22643" providerId="LiveId" clId="{9EBBFA1C-5226-4AE6-954C-C02393E29BD8}" dt="2025-07-05T00:27:08.404" v="488" actId="21"/>
          <ac:spMkLst>
            <pc:docMk/>
            <pc:sldMk cId="1077421182" sldId="256"/>
            <ac:spMk id="51" creationId="{11D0BEA8-4C97-735F-B454-B20FE6FD6664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52" creationId="{7BF1475F-5E3E-FB2E-6C3B-67741103E1B0}"/>
          </ac:spMkLst>
        </pc:spChg>
        <pc:spChg chg="add del mod">
          <ac:chgData name="Fatima Pillosu" userId="a6295d4dc9e22643" providerId="LiveId" clId="{9EBBFA1C-5226-4AE6-954C-C02393E29BD8}" dt="2025-07-05T00:27:08.404" v="488" actId="21"/>
          <ac:spMkLst>
            <pc:docMk/>
            <pc:sldMk cId="1077421182" sldId="256"/>
            <ac:spMk id="52" creationId="{C958D7B8-BC29-7508-F405-77D6128B8AFF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53" creationId="{17D045C9-2785-8D0B-48BC-9623A20A95BE}"/>
          </ac:spMkLst>
        </pc:spChg>
        <pc:spChg chg="add del mod">
          <ac:chgData name="Fatima Pillosu" userId="a6295d4dc9e22643" providerId="LiveId" clId="{9EBBFA1C-5226-4AE6-954C-C02393E29BD8}" dt="2025-07-05T00:27:08.404" v="488" actId="21"/>
          <ac:spMkLst>
            <pc:docMk/>
            <pc:sldMk cId="1077421182" sldId="256"/>
            <ac:spMk id="53" creationId="{204795FA-B9E8-F8C0-D0CC-0DA8FCD26B47}"/>
          </ac:spMkLst>
        </pc:spChg>
        <pc:spChg chg="add del mod">
          <ac:chgData name="Fatima Pillosu" userId="a6295d4dc9e22643" providerId="LiveId" clId="{9EBBFA1C-5226-4AE6-954C-C02393E29BD8}" dt="2025-07-05T00:27:08.404" v="488" actId="21"/>
          <ac:spMkLst>
            <pc:docMk/>
            <pc:sldMk cId="1077421182" sldId="256"/>
            <ac:spMk id="54" creationId="{AEF58A4C-D7E5-1DB7-8CBA-638A2D2BAD88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54" creationId="{FA1ADE2D-7850-5D25-BBF5-BDBEC7AC4EB2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55" creationId="{E91390B2-8AB6-5B18-1187-7AAF22EB9C01}"/>
          </ac:spMkLst>
        </pc:spChg>
        <pc:spChg chg="add del mod">
          <ac:chgData name="Fatima Pillosu" userId="a6295d4dc9e22643" providerId="LiveId" clId="{9EBBFA1C-5226-4AE6-954C-C02393E29BD8}" dt="2025-07-05T00:27:08.404" v="488" actId="21"/>
          <ac:spMkLst>
            <pc:docMk/>
            <pc:sldMk cId="1077421182" sldId="256"/>
            <ac:spMk id="55" creationId="{F905F2F6-5287-BF9A-2843-E3939A3C8FE8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56" creationId="{51D56ED1-D88E-B438-88A3-31C2A3C03D2F}"/>
          </ac:spMkLst>
        </pc:spChg>
        <pc:spChg chg="add del mod">
          <ac:chgData name="Fatima Pillosu" userId="a6295d4dc9e22643" providerId="LiveId" clId="{9EBBFA1C-5226-4AE6-954C-C02393E29BD8}" dt="2025-07-05T00:27:08.404" v="488" actId="21"/>
          <ac:spMkLst>
            <pc:docMk/>
            <pc:sldMk cId="1077421182" sldId="256"/>
            <ac:spMk id="56" creationId="{E023D3EF-D016-072E-69C4-85EFF20CE2E9}"/>
          </ac:spMkLst>
        </pc:spChg>
        <pc:spChg chg="add del mod">
          <ac:chgData name="Fatima Pillosu" userId="a6295d4dc9e22643" providerId="LiveId" clId="{9EBBFA1C-5226-4AE6-954C-C02393E29BD8}" dt="2025-07-05T00:27:08.404" v="488" actId="21"/>
          <ac:spMkLst>
            <pc:docMk/>
            <pc:sldMk cId="1077421182" sldId="256"/>
            <ac:spMk id="57" creationId="{2F346E7C-1DC4-3E2A-C37F-569187852DE4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57" creationId="{56AC75A2-3246-5725-FAD8-FE1062B2E193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58" creationId="{9066BB45-58DA-1A23-5E05-3896F36EA204}"/>
          </ac:spMkLst>
        </pc:spChg>
        <pc:spChg chg="add del mod">
          <ac:chgData name="Fatima Pillosu" userId="a6295d4dc9e22643" providerId="LiveId" clId="{9EBBFA1C-5226-4AE6-954C-C02393E29BD8}" dt="2025-07-05T00:27:08.404" v="488" actId="21"/>
          <ac:spMkLst>
            <pc:docMk/>
            <pc:sldMk cId="1077421182" sldId="256"/>
            <ac:spMk id="58" creationId="{D1B7680E-5783-A793-F676-162B99024C21}"/>
          </ac:spMkLst>
        </pc:spChg>
        <pc:spChg chg="add del mod">
          <ac:chgData name="Fatima Pillosu" userId="a6295d4dc9e22643" providerId="LiveId" clId="{9EBBFA1C-5226-4AE6-954C-C02393E29BD8}" dt="2025-07-05T00:27:08.404" v="488" actId="21"/>
          <ac:spMkLst>
            <pc:docMk/>
            <pc:sldMk cId="1077421182" sldId="256"/>
            <ac:spMk id="59" creationId="{7F93C654-DF21-285F-29DF-14068DF0E924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59" creationId="{877F3CAD-29B8-385F-F497-1C8B89B60F90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60" creationId="{2246992F-9F95-300A-7A7A-FBC532D42E51}"/>
          </ac:spMkLst>
        </pc:spChg>
        <pc:spChg chg="add del mod">
          <ac:chgData name="Fatima Pillosu" userId="a6295d4dc9e22643" providerId="LiveId" clId="{9EBBFA1C-5226-4AE6-954C-C02393E29BD8}" dt="2025-07-05T00:27:08.404" v="488" actId="21"/>
          <ac:spMkLst>
            <pc:docMk/>
            <pc:sldMk cId="1077421182" sldId="256"/>
            <ac:spMk id="60" creationId="{5BC06B07-E0C4-1D8C-26E3-B0DB5E39B1F8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61" creationId="{74B76ABE-B26C-DDC1-0625-C3C6CF6C464D}"/>
          </ac:spMkLst>
        </pc:spChg>
        <pc:spChg chg="add del mod">
          <ac:chgData name="Fatima Pillosu" userId="a6295d4dc9e22643" providerId="LiveId" clId="{9EBBFA1C-5226-4AE6-954C-C02393E29BD8}" dt="2025-07-05T00:27:08.404" v="488" actId="21"/>
          <ac:spMkLst>
            <pc:docMk/>
            <pc:sldMk cId="1077421182" sldId="256"/>
            <ac:spMk id="61" creationId="{8EC336CC-6D57-3EEF-2A6C-A56380CB8873}"/>
          </ac:spMkLst>
        </pc:spChg>
        <pc:spChg chg="add del mod">
          <ac:chgData name="Fatima Pillosu" userId="a6295d4dc9e22643" providerId="LiveId" clId="{9EBBFA1C-5226-4AE6-954C-C02393E29BD8}" dt="2025-07-05T00:27:08.404" v="488" actId="21"/>
          <ac:spMkLst>
            <pc:docMk/>
            <pc:sldMk cId="1077421182" sldId="256"/>
            <ac:spMk id="62" creationId="{1D7A2307-99C5-6B69-79DD-B0693D965F9C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62" creationId="{FE4AD5B6-9606-CB67-B1BB-1A180E96829A}"/>
          </ac:spMkLst>
        </pc:spChg>
        <pc:spChg chg="add del mod topLvl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63" creationId="{33179324-EE31-86DC-725D-644F6C4CE99A}"/>
          </ac:spMkLst>
        </pc:spChg>
        <pc:spChg chg="add del mod">
          <ac:chgData name="Fatima Pillosu" userId="a6295d4dc9e22643" providerId="LiveId" clId="{9EBBFA1C-5226-4AE6-954C-C02393E29BD8}" dt="2025-07-05T00:27:08.404" v="488" actId="21"/>
          <ac:spMkLst>
            <pc:docMk/>
            <pc:sldMk cId="1077421182" sldId="256"/>
            <ac:spMk id="63" creationId="{BBA8908B-35D8-5B89-D526-CE4ED5F9EE59}"/>
          </ac:spMkLst>
        </pc:spChg>
        <pc:spChg chg="add del mod">
          <ac:chgData name="Fatima Pillosu" userId="a6295d4dc9e22643" providerId="LiveId" clId="{9EBBFA1C-5226-4AE6-954C-C02393E29BD8}" dt="2025-07-05T00:27:08.404" v="488" actId="21"/>
          <ac:spMkLst>
            <pc:docMk/>
            <pc:sldMk cId="1077421182" sldId="256"/>
            <ac:spMk id="64" creationId="{F9D74EAF-3CFE-347D-2DD8-53F82E0D4697}"/>
          </ac:spMkLst>
        </pc:spChg>
        <pc:spChg chg="add del mod">
          <ac:chgData name="Fatima Pillosu" userId="a6295d4dc9e22643" providerId="LiveId" clId="{9EBBFA1C-5226-4AE6-954C-C02393E29BD8}" dt="2025-07-05T00:27:08.404" v="488" actId="21"/>
          <ac:spMkLst>
            <pc:docMk/>
            <pc:sldMk cId="1077421182" sldId="256"/>
            <ac:spMk id="65" creationId="{9337ED95-58F5-BE8E-A6E2-C2CF9D05D6F5}"/>
          </ac:spMkLst>
        </pc:spChg>
        <pc:spChg chg="add del mod">
          <ac:chgData name="Fatima Pillosu" userId="a6295d4dc9e22643" providerId="LiveId" clId="{9EBBFA1C-5226-4AE6-954C-C02393E29BD8}" dt="2025-07-05T00:27:08.404" v="488" actId="21"/>
          <ac:spMkLst>
            <pc:docMk/>
            <pc:sldMk cId="1077421182" sldId="256"/>
            <ac:spMk id="66" creationId="{8B6D3A82-BB09-F970-C0FF-F887344F34AE}"/>
          </ac:spMkLst>
        </pc:spChg>
        <pc:spChg chg="add del mod">
          <ac:chgData name="Fatima Pillosu" userId="a6295d4dc9e22643" providerId="LiveId" clId="{9EBBFA1C-5226-4AE6-954C-C02393E29BD8}" dt="2025-07-05T00:27:08.404" v="488" actId="21"/>
          <ac:spMkLst>
            <pc:docMk/>
            <pc:sldMk cId="1077421182" sldId="256"/>
            <ac:spMk id="67" creationId="{35321454-EEB6-C5A4-C101-0A07B2A1DDF6}"/>
          </ac:spMkLst>
        </pc:spChg>
        <pc:spChg chg="add del mod">
          <ac:chgData name="Fatima Pillosu" userId="a6295d4dc9e22643" providerId="LiveId" clId="{9EBBFA1C-5226-4AE6-954C-C02393E29BD8}" dt="2025-07-05T00:27:08.404" v="488" actId="21"/>
          <ac:spMkLst>
            <pc:docMk/>
            <pc:sldMk cId="1077421182" sldId="256"/>
            <ac:spMk id="68" creationId="{398851B6-E9D8-BA20-6C6F-C079D3922A75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68" creationId="{E09B7D08-5A90-12A8-26DF-79EFC0B64551}"/>
          </ac:spMkLst>
        </pc:spChg>
        <pc:spChg chg="add del mod">
          <ac:chgData name="Fatima Pillosu" userId="a6295d4dc9e22643" providerId="LiveId" clId="{9EBBFA1C-5226-4AE6-954C-C02393E29BD8}" dt="2025-07-05T00:27:08.404" v="488" actId="21"/>
          <ac:spMkLst>
            <pc:docMk/>
            <pc:sldMk cId="1077421182" sldId="256"/>
            <ac:spMk id="69" creationId="{81736EF8-9A99-7D54-6EAC-8D974AB20B69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69" creationId="{AB0A9411-88CA-B07E-0168-7427E4178170}"/>
          </ac:spMkLst>
        </pc:spChg>
        <pc:spChg chg="add del mod">
          <ac:chgData name="Fatima Pillosu" userId="a6295d4dc9e22643" providerId="LiveId" clId="{9EBBFA1C-5226-4AE6-954C-C02393E29BD8}" dt="2025-07-05T00:27:08.404" v="488" actId="21"/>
          <ac:spMkLst>
            <pc:docMk/>
            <pc:sldMk cId="1077421182" sldId="256"/>
            <ac:spMk id="70" creationId="{FF95CB35-03C1-489D-5889-094A1B388D70}"/>
          </ac:spMkLst>
        </pc:spChg>
        <pc:spChg chg="add del mod">
          <ac:chgData name="Fatima Pillosu" userId="a6295d4dc9e22643" providerId="LiveId" clId="{9EBBFA1C-5226-4AE6-954C-C02393E29BD8}" dt="2025-07-05T00:27:22.331" v="490" actId="21"/>
          <ac:spMkLst>
            <pc:docMk/>
            <pc:sldMk cId="1077421182" sldId="256"/>
            <ac:spMk id="73" creationId="{73B4CEF0-7344-1176-C2AA-7C4FA2171FE1}"/>
          </ac:spMkLst>
        </pc:spChg>
        <pc:spChg chg="add del mod">
          <ac:chgData name="Fatima Pillosu" userId="a6295d4dc9e22643" providerId="LiveId" clId="{9EBBFA1C-5226-4AE6-954C-C02393E29BD8}" dt="2025-07-05T00:27:22.331" v="490" actId="21"/>
          <ac:spMkLst>
            <pc:docMk/>
            <pc:sldMk cId="1077421182" sldId="256"/>
            <ac:spMk id="76" creationId="{11D0BEA8-4C97-735F-B454-B20FE6FD6664}"/>
          </ac:spMkLst>
        </pc:spChg>
        <pc:spChg chg="add del mod">
          <ac:chgData name="Fatima Pillosu" userId="a6295d4dc9e22643" providerId="LiveId" clId="{9EBBFA1C-5226-4AE6-954C-C02393E29BD8}" dt="2025-07-05T00:27:22.331" v="490" actId="21"/>
          <ac:spMkLst>
            <pc:docMk/>
            <pc:sldMk cId="1077421182" sldId="256"/>
            <ac:spMk id="77" creationId="{C958D7B8-BC29-7508-F405-77D6128B8AFF}"/>
          </ac:spMkLst>
        </pc:spChg>
        <pc:spChg chg="add del mod">
          <ac:chgData name="Fatima Pillosu" userId="a6295d4dc9e22643" providerId="LiveId" clId="{9EBBFA1C-5226-4AE6-954C-C02393E29BD8}" dt="2025-07-05T00:27:22.331" v="490" actId="21"/>
          <ac:spMkLst>
            <pc:docMk/>
            <pc:sldMk cId="1077421182" sldId="256"/>
            <ac:spMk id="78" creationId="{204795FA-B9E8-F8C0-D0CC-0DA8FCD26B47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78" creationId="{236C3989-F0B5-3443-8EE7-10908DCA1FE0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79" creationId="{7EFF052B-0C1B-362D-FF6E-0B6C6B46315E}"/>
          </ac:spMkLst>
        </pc:spChg>
        <pc:spChg chg="add del mod">
          <ac:chgData name="Fatima Pillosu" userId="a6295d4dc9e22643" providerId="LiveId" clId="{9EBBFA1C-5226-4AE6-954C-C02393E29BD8}" dt="2025-07-05T00:27:22.331" v="490" actId="21"/>
          <ac:spMkLst>
            <pc:docMk/>
            <pc:sldMk cId="1077421182" sldId="256"/>
            <ac:spMk id="79" creationId="{AEF58A4C-D7E5-1DB7-8CBA-638A2D2BAD88}"/>
          </ac:spMkLst>
        </pc:spChg>
        <pc:spChg chg="add mod">
          <ac:chgData name="Fatima Pillosu" userId="a6295d4dc9e22643" providerId="LiveId" clId="{9EBBFA1C-5226-4AE6-954C-C02393E29BD8}" dt="2025-07-08T10:33:57.350" v="1382" actId="1076"/>
          <ac:spMkLst>
            <pc:docMk/>
            <pc:sldMk cId="1077421182" sldId="256"/>
            <ac:spMk id="80" creationId="{F60F5DB6-C8AE-216E-0FDD-1CA431E62A67}"/>
          </ac:spMkLst>
        </pc:spChg>
        <pc:spChg chg="add del mod">
          <ac:chgData name="Fatima Pillosu" userId="a6295d4dc9e22643" providerId="LiveId" clId="{9EBBFA1C-5226-4AE6-954C-C02393E29BD8}" dt="2025-07-05T00:27:22.331" v="490" actId="21"/>
          <ac:spMkLst>
            <pc:docMk/>
            <pc:sldMk cId="1077421182" sldId="256"/>
            <ac:spMk id="80" creationId="{F905F2F6-5287-BF9A-2843-E3939A3C8FE8}"/>
          </ac:spMkLst>
        </pc:spChg>
        <pc:spChg chg="add mod">
          <ac:chgData name="Fatima Pillosu" userId="a6295d4dc9e22643" providerId="LiveId" clId="{9EBBFA1C-5226-4AE6-954C-C02393E29BD8}" dt="2025-07-08T10:33:57.350" v="1382" actId="1076"/>
          <ac:spMkLst>
            <pc:docMk/>
            <pc:sldMk cId="1077421182" sldId="256"/>
            <ac:spMk id="81" creationId="{AE2392E1-0275-4F67-E34F-027F9024F4E6}"/>
          </ac:spMkLst>
        </pc:spChg>
        <pc:spChg chg="add del mod">
          <ac:chgData name="Fatima Pillosu" userId="a6295d4dc9e22643" providerId="LiveId" clId="{9EBBFA1C-5226-4AE6-954C-C02393E29BD8}" dt="2025-07-05T00:27:22.331" v="490" actId="21"/>
          <ac:spMkLst>
            <pc:docMk/>
            <pc:sldMk cId="1077421182" sldId="256"/>
            <ac:spMk id="81" creationId="{E023D3EF-D016-072E-69C4-85EFF20CE2E9}"/>
          </ac:spMkLst>
        </pc:spChg>
        <pc:spChg chg="add del mod">
          <ac:chgData name="Fatima Pillosu" userId="a6295d4dc9e22643" providerId="LiveId" clId="{9EBBFA1C-5226-4AE6-954C-C02393E29BD8}" dt="2025-07-05T00:27:22.331" v="490" actId="21"/>
          <ac:spMkLst>
            <pc:docMk/>
            <pc:sldMk cId="1077421182" sldId="256"/>
            <ac:spMk id="82" creationId="{2F346E7C-1DC4-3E2A-C37F-569187852DE4}"/>
          </ac:spMkLst>
        </pc:spChg>
        <pc:spChg chg="add mod">
          <ac:chgData name="Fatima Pillosu" userId="a6295d4dc9e22643" providerId="LiveId" clId="{9EBBFA1C-5226-4AE6-954C-C02393E29BD8}" dt="2025-07-08T10:33:57.350" v="1382" actId="1076"/>
          <ac:spMkLst>
            <pc:docMk/>
            <pc:sldMk cId="1077421182" sldId="256"/>
            <ac:spMk id="82" creationId="{9BEDED54-DD3F-0C30-489A-796304918F52}"/>
          </ac:spMkLst>
        </pc:spChg>
        <pc:spChg chg="add mod">
          <ac:chgData name="Fatima Pillosu" userId="a6295d4dc9e22643" providerId="LiveId" clId="{9EBBFA1C-5226-4AE6-954C-C02393E29BD8}" dt="2025-07-08T10:33:57.350" v="1382" actId="1076"/>
          <ac:spMkLst>
            <pc:docMk/>
            <pc:sldMk cId="1077421182" sldId="256"/>
            <ac:spMk id="83" creationId="{04AE4285-E59D-9B5A-B91D-C8235A29EC5C}"/>
          </ac:spMkLst>
        </pc:spChg>
        <pc:spChg chg="add del mod">
          <ac:chgData name="Fatima Pillosu" userId="a6295d4dc9e22643" providerId="LiveId" clId="{9EBBFA1C-5226-4AE6-954C-C02393E29BD8}" dt="2025-07-05T00:27:22.331" v="490" actId="21"/>
          <ac:spMkLst>
            <pc:docMk/>
            <pc:sldMk cId="1077421182" sldId="256"/>
            <ac:spMk id="83" creationId="{D1B7680E-5783-A793-F676-162B99024C21}"/>
          </ac:spMkLst>
        </pc:spChg>
        <pc:spChg chg="add mod">
          <ac:chgData name="Fatima Pillosu" userId="a6295d4dc9e22643" providerId="LiveId" clId="{9EBBFA1C-5226-4AE6-954C-C02393E29BD8}" dt="2025-07-08T10:33:57.350" v="1382" actId="1076"/>
          <ac:spMkLst>
            <pc:docMk/>
            <pc:sldMk cId="1077421182" sldId="256"/>
            <ac:spMk id="84" creationId="{31BD4B90-D28B-00CC-57AB-3BB6232E844A}"/>
          </ac:spMkLst>
        </pc:spChg>
        <pc:spChg chg="add del mod">
          <ac:chgData name="Fatima Pillosu" userId="a6295d4dc9e22643" providerId="LiveId" clId="{9EBBFA1C-5226-4AE6-954C-C02393E29BD8}" dt="2025-07-05T00:27:22.331" v="490" actId="21"/>
          <ac:spMkLst>
            <pc:docMk/>
            <pc:sldMk cId="1077421182" sldId="256"/>
            <ac:spMk id="84" creationId="{7F93C654-DF21-285F-29DF-14068DF0E924}"/>
          </ac:spMkLst>
        </pc:spChg>
        <pc:spChg chg="add del mod">
          <ac:chgData name="Fatima Pillosu" userId="a6295d4dc9e22643" providerId="LiveId" clId="{9EBBFA1C-5226-4AE6-954C-C02393E29BD8}" dt="2025-07-05T00:27:22.331" v="490" actId="21"/>
          <ac:spMkLst>
            <pc:docMk/>
            <pc:sldMk cId="1077421182" sldId="256"/>
            <ac:spMk id="85" creationId="{5BC06B07-E0C4-1D8C-26E3-B0DB5E39B1F8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85" creationId="{D289F6C9-1074-AA42-1E52-617C2BC67E34}"/>
          </ac:spMkLst>
        </pc:spChg>
        <pc:spChg chg="add del mod">
          <ac:chgData name="Fatima Pillosu" userId="a6295d4dc9e22643" providerId="LiveId" clId="{9EBBFA1C-5226-4AE6-954C-C02393E29BD8}" dt="2025-07-05T00:27:22.331" v="490" actId="21"/>
          <ac:spMkLst>
            <pc:docMk/>
            <pc:sldMk cId="1077421182" sldId="256"/>
            <ac:spMk id="86" creationId="{8EC336CC-6D57-3EEF-2A6C-A56380CB8873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86" creationId="{F863E9C7-8FB7-CE1F-3434-1CD0B672F969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87" creationId="{12ACEBA3-D642-F46B-B2CD-68FB1C88018B}"/>
          </ac:spMkLst>
        </pc:spChg>
        <pc:spChg chg="add del mod">
          <ac:chgData name="Fatima Pillosu" userId="a6295d4dc9e22643" providerId="LiveId" clId="{9EBBFA1C-5226-4AE6-954C-C02393E29BD8}" dt="2025-07-05T00:27:22.331" v="490" actId="21"/>
          <ac:spMkLst>
            <pc:docMk/>
            <pc:sldMk cId="1077421182" sldId="256"/>
            <ac:spMk id="87" creationId="{1D7A2307-99C5-6B69-79DD-B0693D965F9C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88" creationId="{1F76D0A3-4834-E813-D950-7D98972D5806}"/>
          </ac:spMkLst>
        </pc:spChg>
        <pc:spChg chg="add del mod">
          <ac:chgData name="Fatima Pillosu" userId="a6295d4dc9e22643" providerId="LiveId" clId="{9EBBFA1C-5226-4AE6-954C-C02393E29BD8}" dt="2025-07-05T00:27:22.331" v="490" actId="21"/>
          <ac:spMkLst>
            <pc:docMk/>
            <pc:sldMk cId="1077421182" sldId="256"/>
            <ac:spMk id="88" creationId="{BBA8908B-35D8-5B89-D526-CE4ED5F9EE59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89" creationId="{33C9AD4D-76E1-EA0E-31CD-96084ABB66DA}"/>
          </ac:spMkLst>
        </pc:spChg>
        <pc:spChg chg="add del mod">
          <ac:chgData name="Fatima Pillosu" userId="a6295d4dc9e22643" providerId="LiveId" clId="{9EBBFA1C-5226-4AE6-954C-C02393E29BD8}" dt="2025-07-05T00:27:22.331" v="490" actId="21"/>
          <ac:spMkLst>
            <pc:docMk/>
            <pc:sldMk cId="1077421182" sldId="256"/>
            <ac:spMk id="89" creationId="{F9D74EAF-3CFE-347D-2DD8-53F82E0D4697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90" creationId="{28A1B6B6-19BE-648F-D13D-42B169466151}"/>
          </ac:spMkLst>
        </pc:spChg>
        <pc:spChg chg="add del mod">
          <ac:chgData name="Fatima Pillosu" userId="a6295d4dc9e22643" providerId="LiveId" clId="{9EBBFA1C-5226-4AE6-954C-C02393E29BD8}" dt="2025-07-05T00:27:22.331" v="490" actId="21"/>
          <ac:spMkLst>
            <pc:docMk/>
            <pc:sldMk cId="1077421182" sldId="256"/>
            <ac:spMk id="90" creationId="{9337ED95-58F5-BE8E-A6E2-C2CF9D05D6F5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91" creationId="{30DF65D3-3574-6230-2E5F-D4AC1D17F2D9}"/>
          </ac:spMkLst>
        </pc:spChg>
        <pc:spChg chg="add del mod">
          <ac:chgData name="Fatima Pillosu" userId="a6295d4dc9e22643" providerId="LiveId" clId="{9EBBFA1C-5226-4AE6-954C-C02393E29BD8}" dt="2025-07-05T00:27:22.331" v="490" actId="21"/>
          <ac:spMkLst>
            <pc:docMk/>
            <pc:sldMk cId="1077421182" sldId="256"/>
            <ac:spMk id="91" creationId="{8B6D3A82-BB09-F970-C0FF-F887344F34AE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92" creationId="{30C4FE0C-3DEA-008F-36C3-48FB0E0884CA}"/>
          </ac:spMkLst>
        </pc:spChg>
        <pc:spChg chg="add del mod">
          <ac:chgData name="Fatima Pillosu" userId="a6295d4dc9e22643" providerId="LiveId" clId="{9EBBFA1C-5226-4AE6-954C-C02393E29BD8}" dt="2025-07-05T00:27:22.331" v="490" actId="21"/>
          <ac:spMkLst>
            <pc:docMk/>
            <pc:sldMk cId="1077421182" sldId="256"/>
            <ac:spMk id="92" creationId="{35321454-EEB6-C5A4-C101-0A07B2A1DDF6}"/>
          </ac:spMkLst>
        </pc:spChg>
        <pc:spChg chg="add del mod">
          <ac:chgData name="Fatima Pillosu" userId="a6295d4dc9e22643" providerId="LiveId" clId="{9EBBFA1C-5226-4AE6-954C-C02393E29BD8}" dt="2025-07-05T00:27:22.331" v="490" actId="21"/>
          <ac:spMkLst>
            <pc:docMk/>
            <pc:sldMk cId="1077421182" sldId="256"/>
            <ac:spMk id="93" creationId="{398851B6-E9D8-BA20-6C6F-C079D3922A75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93" creationId="{8422E5D3-312F-BE99-6F11-0F80EE67A49B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94" creationId="{66D87F7B-332B-2ADA-49AA-C875E9341562}"/>
          </ac:spMkLst>
        </pc:spChg>
        <pc:spChg chg="add del mod">
          <ac:chgData name="Fatima Pillosu" userId="a6295d4dc9e22643" providerId="LiveId" clId="{9EBBFA1C-5226-4AE6-954C-C02393E29BD8}" dt="2025-07-05T00:27:22.331" v="490" actId="21"/>
          <ac:spMkLst>
            <pc:docMk/>
            <pc:sldMk cId="1077421182" sldId="256"/>
            <ac:spMk id="94" creationId="{81736EF8-9A99-7D54-6EAC-8D974AB20B69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95" creationId="{4AD9315E-1557-7622-A160-510DD2D773DB}"/>
          </ac:spMkLst>
        </pc:spChg>
        <pc:spChg chg="add del mod">
          <ac:chgData name="Fatima Pillosu" userId="a6295d4dc9e22643" providerId="LiveId" clId="{9EBBFA1C-5226-4AE6-954C-C02393E29BD8}" dt="2025-07-05T00:27:22.331" v="490" actId="21"/>
          <ac:spMkLst>
            <pc:docMk/>
            <pc:sldMk cId="1077421182" sldId="256"/>
            <ac:spMk id="95" creationId="{FF95CB35-03C1-489D-5889-094A1B388D70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96" creationId="{D16D9ADA-9650-1708-658A-2299221146B9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97" creationId="{AECBF742-738D-16F3-42E3-2B5E08479ACE}"/>
          </ac:spMkLst>
        </pc:spChg>
        <pc:spChg chg="add del mod">
          <ac:chgData name="Fatima Pillosu" userId="a6295d4dc9e22643" providerId="LiveId" clId="{9EBBFA1C-5226-4AE6-954C-C02393E29BD8}" dt="2025-07-05T00:28:19.050" v="497" actId="21"/>
          <ac:spMkLst>
            <pc:docMk/>
            <pc:sldMk cId="1077421182" sldId="256"/>
            <ac:spMk id="98" creationId="{73B4CEF0-7344-1176-C2AA-7C4FA2171FE1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98" creationId="{E6F12A7D-B2C0-E1D2-EE95-7CF7ECD783A7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99" creationId="{91DDAEA7-6CB1-3B05-80F0-0ADC36002D98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00" creationId="{F54B1E8F-F919-0C53-1D8F-3207F22F601F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01" creationId="{080D85DB-4D0E-DF49-B733-23A5D10CC6A7}"/>
          </ac:spMkLst>
        </pc:spChg>
        <pc:spChg chg="add del mod">
          <ac:chgData name="Fatima Pillosu" userId="a6295d4dc9e22643" providerId="LiveId" clId="{9EBBFA1C-5226-4AE6-954C-C02393E29BD8}" dt="2025-07-05T00:28:19.050" v="497" actId="21"/>
          <ac:spMkLst>
            <pc:docMk/>
            <pc:sldMk cId="1077421182" sldId="256"/>
            <ac:spMk id="101" creationId="{11D0BEA8-4C97-735F-B454-B20FE6FD6664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02" creationId="{59900547-1904-A5CD-2E13-FFC546E60D5E}"/>
          </ac:spMkLst>
        </pc:spChg>
        <pc:spChg chg="add del mod">
          <ac:chgData name="Fatima Pillosu" userId="a6295d4dc9e22643" providerId="LiveId" clId="{9EBBFA1C-5226-4AE6-954C-C02393E29BD8}" dt="2025-07-05T00:28:19.050" v="497" actId="21"/>
          <ac:spMkLst>
            <pc:docMk/>
            <pc:sldMk cId="1077421182" sldId="256"/>
            <ac:spMk id="102" creationId="{C958D7B8-BC29-7508-F405-77D6128B8AFF}"/>
          </ac:spMkLst>
        </pc:spChg>
        <pc:spChg chg="add del mod">
          <ac:chgData name="Fatima Pillosu" userId="a6295d4dc9e22643" providerId="LiveId" clId="{9EBBFA1C-5226-4AE6-954C-C02393E29BD8}" dt="2025-07-05T00:28:19.050" v="497" actId="21"/>
          <ac:spMkLst>
            <pc:docMk/>
            <pc:sldMk cId="1077421182" sldId="256"/>
            <ac:spMk id="103" creationId="{204795FA-B9E8-F8C0-D0CC-0DA8FCD26B47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03" creationId="{247BD177-2798-A78C-8463-66D8A2547C59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04" creationId="{86F38C3D-1D6E-AEA0-FEBC-C872837CF97C}"/>
          </ac:spMkLst>
        </pc:spChg>
        <pc:spChg chg="add del mod">
          <ac:chgData name="Fatima Pillosu" userId="a6295d4dc9e22643" providerId="LiveId" clId="{9EBBFA1C-5226-4AE6-954C-C02393E29BD8}" dt="2025-07-05T00:28:19.050" v="497" actId="21"/>
          <ac:spMkLst>
            <pc:docMk/>
            <pc:sldMk cId="1077421182" sldId="256"/>
            <ac:spMk id="104" creationId="{AEF58A4C-D7E5-1DB7-8CBA-638A2D2BAD88}"/>
          </ac:spMkLst>
        </pc:spChg>
        <pc:spChg chg="add del mod">
          <ac:chgData name="Fatima Pillosu" userId="a6295d4dc9e22643" providerId="LiveId" clId="{9EBBFA1C-5226-4AE6-954C-C02393E29BD8}" dt="2025-07-05T00:28:19.050" v="497" actId="21"/>
          <ac:spMkLst>
            <pc:docMk/>
            <pc:sldMk cId="1077421182" sldId="256"/>
            <ac:spMk id="105" creationId="{F905F2F6-5287-BF9A-2843-E3939A3C8FE8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06" creationId="{3A3EDEE7-BFFC-C414-3108-A376446FAF1B}"/>
          </ac:spMkLst>
        </pc:spChg>
        <pc:spChg chg="add del mod">
          <ac:chgData name="Fatima Pillosu" userId="a6295d4dc9e22643" providerId="LiveId" clId="{9EBBFA1C-5226-4AE6-954C-C02393E29BD8}" dt="2025-07-05T00:28:19.050" v="497" actId="21"/>
          <ac:spMkLst>
            <pc:docMk/>
            <pc:sldMk cId="1077421182" sldId="256"/>
            <ac:spMk id="106" creationId="{E023D3EF-D016-072E-69C4-85EFF20CE2E9}"/>
          </ac:spMkLst>
        </pc:spChg>
        <pc:spChg chg="add del mod">
          <ac:chgData name="Fatima Pillosu" userId="a6295d4dc9e22643" providerId="LiveId" clId="{9EBBFA1C-5226-4AE6-954C-C02393E29BD8}" dt="2025-07-05T00:28:19.050" v="497" actId="21"/>
          <ac:spMkLst>
            <pc:docMk/>
            <pc:sldMk cId="1077421182" sldId="256"/>
            <ac:spMk id="107" creationId="{2F346E7C-1DC4-3E2A-C37F-569187852DE4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07" creationId="{AD697449-16DE-2D22-7FD3-BFE962BE2BF3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08" creationId="{0D2AF962-0127-918B-A663-55683B31ABE7}"/>
          </ac:spMkLst>
        </pc:spChg>
        <pc:spChg chg="add del mod">
          <ac:chgData name="Fatima Pillosu" userId="a6295d4dc9e22643" providerId="LiveId" clId="{9EBBFA1C-5226-4AE6-954C-C02393E29BD8}" dt="2025-07-05T00:28:19.050" v="497" actId="21"/>
          <ac:spMkLst>
            <pc:docMk/>
            <pc:sldMk cId="1077421182" sldId="256"/>
            <ac:spMk id="108" creationId="{D1B7680E-5783-A793-F676-162B99024C21}"/>
          </ac:spMkLst>
        </pc:spChg>
        <pc:spChg chg="add del mod">
          <ac:chgData name="Fatima Pillosu" userId="a6295d4dc9e22643" providerId="LiveId" clId="{9EBBFA1C-5226-4AE6-954C-C02393E29BD8}" dt="2025-07-05T00:28:19.050" v="497" actId="21"/>
          <ac:spMkLst>
            <pc:docMk/>
            <pc:sldMk cId="1077421182" sldId="256"/>
            <ac:spMk id="109" creationId="{7F93C654-DF21-285F-29DF-14068DF0E924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09" creationId="{A0C1D3B6-AAB5-FC22-5CBB-4A0B964F87DD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10" creationId="{0C58D9D0-C718-5A79-C56C-F980B01CE5EA}"/>
          </ac:spMkLst>
        </pc:spChg>
        <pc:spChg chg="add del mod">
          <ac:chgData name="Fatima Pillosu" userId="a6295d4dc9e22643" providerId="LiveId" clId="{9EBBFA1C-5226-4AE6-954C-C02393E29BD8}" dt="2025-07-05T00:28:19.050" v="497" actId="21"/>
          <ac:spMkLst>
            <pc:docMk/>
            <pc:sldMk cId="1077421182" sldId="256"/>
            <ac:spMk id="110" creationId="{5BC06B07-E0C4-1D8C-26E3-B0DB5E39B1F8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11" creationId="{10988766-2B52-5FC5-AF03-BCB1CD0EF9B6}"/>
          </ac:spMkLst>
        </pc:spChg>
        <pc:spChg chg="add del mod">
          <ac:chgData name="Fatima Pillosu" userId="a6295d4dc9e22643" providerId="LiveId" clId="{9EBBFA1C-5226-4AE6-954C-C02393E29BD8}" dt="2025-07-05T00:28:19.050" v="497" actId="21"/>
          <ac:spMkLst>
            <pc:docMk/>
            <pc:sldMk cId="1077421182" sldId="256"/>
            <ac:spMk id="111" creationId="{8EC336CC-6D57-3EEF-2A6C-A56380CB8873}"/>
          </ac:spMkLst>
        </pc:spChg>
        <pc:spChg chg="add del mod">
          <ac:chgData name="Fatima Pillosu" userId="a6295d4dc9e22643" providerId="LiveId" clId="{9EBBFA1C-5226-4AE6-954C-C02393E29BD8}" dt="2025-07-05T00:28:19.050" v="497" actId="21"/>
          <ac:spMkLst>
            <pc:docMk/>
            <pc:sldMk cId="1077421182" sldId="256"/>
            <ac:spMk id="112" creationId="{1D7A2307-99C5-6B69-79DD-B0693D965F9C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12" creationId="{C12ED5F3-1DE3-90AA-AE25-1BECC66D96D6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13" creationId="{284DCE09-CFC5-4CB5-EF68-87C73FF2C96F}"/>
          </ac:spMkLst>
        </pc:spChg>
        <pc:spChg chg="add del mod">
          <ac:chgData name="Fatima Pillosu" userId="a6295d4dc9e22643" providerId="LiveId" clId="{9EBBFA1C-5226-4AE6-954C-C02393E29BD8}" dt="2025-07-05T00:28:19.050" v="497" actId="21"/>
          <ac:spMkLst>
            <pc:docMk/>
            <pc:sldMk cId="1077421182" sldId="256"/>
            <ac:spMk id="113" creationId="{BBA8908B-35D8-5B89-D526-CE4ED5F9EE59}"/>
          </ac:spMkLst>
        </pc:spChg>
        <pc:spChg chg="add del mod">
          <ac:chgData name="Fatima Pillosu" userId="a6295d4dc9e22643" providerId="LiveId" clId="{9EBBFA1C-5226-4AE6-954C-C02393E29BD8}" dt="2025-07-05T00:28:19.050" v="497" actId="21"/>
          <ac:spMkLst>
            <pc:docMk/>
            <pc:sldMk cId="1077421182" sldId="256"/>
            <ac:spMk id="114" creationId="{F9D74EAF-3CFE-347D-2DD8-53F82E0D4697}"/>
          </ac:spMkLst>
        </pc:spChg>
        <pc:spChg chg="add del mod">
          <ac:chgData name="Fatima Pillosu" userId="a6295d4dc9e22643" providerId="LiveId" clId="{9EBBFA1C-5226-4AE6-954C-C02393E29BD8}" dt="2025-07-05T00:28:19.050" v="497" actId="21"/>
          <ac:spMkLst>
            <pc:docMk/>
            <pc:sldMk cId="1077421182" sldId="256"/>
            <ac:spMk id="115" creationId="{9337ED95-58F5-BE8E-A6E2-C2CF9D05D6F5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15" creationId="{9F49069D-A5EA-AEFE-622C-ACFFAFC213A7}"/>
          </ac:spMkLst>
        </pc:spChg>
        <pc:spChg chg="add del mod">
          <ac:chgData name="Fatima Pillosu" userId="a6295d4dc9e22643" providerId="LiveId" clId="{9EBBFA1C-5226-4AE6-954C-C02393E29BD8}" dt="2025-07-05T00:28:19.050" v="497" actId="21"/>
          <ac:spMkLst>
            <pc:docMk/>
            <pc:sldMk cId="1077421182" sldId="256"/>
            <ac:spMk id="116" creationId="{8B6D3A82-BB09-F970-C0FF-F887344F34AE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16" creationId="{D4777A91-37F4-BE7F-F721-064F2DFBBD2B}"/>
          </ac:spMkLst>
        </pc:spChg>
        <pc:spChg chg="add del mod">
          <ac:chgData name="Fatima Pillosu" userId="a6295d4dc9e22643" providerId="LiveId" clId="{9EBBFA1C-5226-4AE6-954C-C02393E29BD8}" dt="2025-07-05T00:28:19.050" v="497" actId="21"/>
          <ac:spMkLst>
            <pc:docMk/>
            <pc:sldMk cId="1077421182" sldId="256"/>
            <ac:spMk id="117" creationId="{35321454-EEB6-C5A4-C101-0A07B2A1DDF6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17" creationId="{BF87EC11-3C1F-88FC-5B11-85476540E8C8}"/>
          </ac:spMkLst>
        </pc:spChg>
        <pc:spChg chg="add del mod">
          <ac:chgData name="Fatima Pillosu" userId="a6295d4dc9e22643" providerId="LiveId" clId="{9EBBFA1C-5226-4AE6-954C-C02393E29BD8}" dt="2025-07-05T00:28:19.050" v="497" actId="21"/>
          <ac:spMkLst>
            <pc:docMk/>
            <pc:sldMk cId="1077421182" sldId="256"/>
            <ac:spMk id="118" creationId="{398851B6-E9D8-BA20-6C6F-C079D3922A75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18" creationId="{4D487DBF-93E9-8A93-89C7-07F93FC20286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19" creationId="{6C923F18-3DA2-6BB3-056A-D95B8BAE89AB}"/>
          </ac:spMkLst>
        </pc:spChg>
        <pc:spChg chg="add del mod">
          <ac:chgData name="Fatima Pillosu" userId="a6295d4dc9e22643" providerId="LiveId" clId="{9EBBFA1C-5226-4AE6-954C-C02393E29BD8}" dt="2025-07-05T00:28:19.050" v="497" actId="21"/>
          <ac:spMkLst>
            <pc:docMk/>
            <pc:sldMk cId="1077421182" sldId="256"/>
            <ac:spMk id="119" creationId="{81736EF8-9A99-7D54-6EAC-8D974AB20B69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20" creationId="{030850AB-2E9E-E5D2-CBA7-E87750F702D2}"/>
          </ac:spMkLst>
        </pc:spChg>
        <pc:spChg chg="add del mod">
          <ac:chgData name="Fatima Pillosu" userId="a6295d4dc9e22643" providerId="LiveId" clId="{9EBBFA1C-5226-4AE6-954C-C02393E29BD8}" dt="2025-07-05T00:28:19.050" v="497" actId="21"/>
          <ac:spMkLst>
            <pc:docMk/>
            <pc:sldMk cId="1077421182" sldId="256"/>
            <ac:spMk id="120" creationId="{FF95CB35-03C1-489D-5889-094A1B388D70}"/>
          </ac:spMkLst>
        </pc:spChg>
        <pc:spChg chg="add del mod">
          <ac:chgData name="Fatima Pillosu" userId="a6295d4dc9e22643" providerId="LiveId" clId="{9EBBFA1C-5226-4AE6-954C-C02393E29BD8}" dt="2025-07-08T10:07:21.174" v="612" actId="21"/>
          <ac:spMkLst>
            <pc:docMk/>
            <pc:sldMk cId="1077421182" sldId="256"/>
            <ac:spMk id="123" creationId="{73B4CEF0-7344-1176-C2AA-7C4FA2171FE1}"/>
          </ac:spMkLst>
        </pc:spChg>
        <pc:spChg chg="add del mod">
          <ac:chgData name="Fatima Pillosu" userId="a6295d4dc9e22643" providerId="LiveId" clId="{9EBBFA1C-5226-4AE6-954C-C02393E29BD8}" dt="2025-07-08T10:07:21.174" v="612" actId="21"/>
          <ac:spMkLst>
            <pc:docMk/>
            <pc:sldMk cId="1077421182" sldId="256"/>
            <ac:spMk id="126" creationId="{11D0BEA8-4C97-735F-B454-B20FE6FD6664}"/>
          </ac:spMkLst>
        </pc:spChg>
        <pc:spChg chg="add del mod">
          <ac:chgData name="Fatima Pillosu" userId="a6295d4dc9e22643" providerId="LiveId" clId="{9EBBFA1C-5226-4AE6-954C-C02393E29BD8}" dt="2025-07-08T10:07:21.174" v="612" actId="21"/>
          <ac:spMkLst>
            <pc:docMk/>
            <pc:sldMk cId="1077421182" sldId="256"/>
            <ac:spMk id="127" creationId="{C958D7B8-BC29-7508-F405-77D6128B8AFF}"/>
          </ac:spMkLst>
        </pc:spChg>
        <pc:spChg chg="add del mod">
          <ac:chgData name="Fatima Pillosu" userId="a6295d4dc9e22643" providerId="LiveId" clId="{9EBBFA1C-5226-4AE6-954C-C02393E29BD8}" dt="2025-07-08T10:07:21.174" v="612" actId="21"/>
          <ac:spMkLst>
            <pc:docMk/>
            <pc:sldMk cId="1077421182" sldId="256"/>
            <ac:spMk id="128" creationId="{204795FA-B9E8-F8C0-D0CC-0DA8FCD26B47}"/>
          </ac:spMkLst>
        </pc:spChg>
        <pc:spChg chg="add del mod">
          <ac:chgData name="Fatima Pillosu" userId="a6295d4dc9e22643" providerId="LiveId" clId="{9EBBFA1C-5226-4AE6-954C-C02393E29BD8}" dt="2025-07-08T10:07:21.174" v="612" actId="21"/>
          <ac:spMkLst>
            <pc:docMk/>
            <pc:sldMk cId="1077421182" sldId="256"/>
            <ac:spMk id="129" creationId="{AEF58A4C-D7E5-1DB7-8CBA-638A2D2BAD88}"/>
          </ac:spMkLst>
        </pc:spChg>
        <pc:spChg chg="add del mod">
          <ac:chgData name="Fatima Pillosu" userId="a6295d4dc9e22643" providerId="LiveId" clId="{9EBBFA1C-5226-4AE6-954C-C02393E29BD8}" dt="2025-07-08T10:07:21.174" v="612" actId="21"/>
          <ac:spMkLst>
            <pc:docMk/>
            <pc:sldMk cId="1077421182" sldId="256"/>
            <ac:spMk id="130" creationId="{F905F2F6-5287-BF9A-2843-E3939A3C8FE8}"/>
          </ac:spMkLst>
        </pc:spChg>
        <pc:spChg chg="add del mod">
          <ac:chgData name="Fatima Pillosu" userId="a6295d4dc9e22643" providerId="LiveId" clId="{9EBBFA1C-5226-4AE6-954C-C02393E29BD8}" dt="2025-07-08T10:07:21.174" v="612" actId="21"/>
          <ac:spMkLst>
            <pc:docMk/>
            <pc:sldMk cId="1077421182" sldId="256"/>
            <ac:spMk id="131" creationId="{E023D3EF-D016-072E-69C4-85EFF20CE2E9}"/>
          </ac:spMkLst>
        </pc:spChg>
        <pc:spChg chg="add del mod">
          <ac:chgData name="Fatima Pillosu" userId="a6295d4dc9e22643" providerId="LiveId" clId="{9EBBFA1C-5226-4AE6-954C-C02393E29BD8}" dt="2025-07-08T10:07:21.174" v="612" actId="21"/>
          <ac:spMkLst>
            <pc:docMk/>
            <pc:sldMk cId="1077421182" sldId="256"/>
            <ac:spMk id="132" creationId="{2F346E7C-1DC4-3E2A-C37F-569187852DE4}"/>
          </ac:spMkLst>
        </pc:spChg>
        <pc:spChg chg="add del mod">
          <ac:chgData name="Fatima Pillosu" userId="a6295d4dc9e22643" providerId="LiveId" clId="{9EBBFA1C-5226-4AE6-954C-C02393E29BD8}" dt="2025-07-08T10:07:21.174" v="612" actId="21"/>
          <ac:spMkLst>
            <pc:docMk/>
            <pc:sldMk cId="1077421182" sldId="256"/>
            <ac:spMk id="133" creationId="{D1B7680E-5783-A793-F676-162B99024C21}"/>
          </ac:spMkLst>
        </pc:spChg>
        <pc:spChg chg="add del mod">
          <ac:chgData name="Fatima Pillosu" userId="a6295d4dc9e22643" providerId="LiveId" clId="{9EBBFA1C-5226-4AE6-954C-C02393E29BD8}" dt="2025-07-08T10:07:21.174" v="612" actId="21"/>
          <ac:spMkLst>
            <pc:docMk/>
            <pc:sldMk cId="1077421182" sldId="256"/>
            <ac:spMk id="134" creationId="{7F93C654-DF21-285F-29DF-14068DF0E924}"/>
          </ac:spMkLst>
        </pc:spChg>
        <pc:spChg chg="add del mod">
          <ac:chgData name="Fatima Pillosu" userId="a6295d4dc9e22643" providerId="LiveId" clId="{9EBBFA1C-5226-4AE6-954C-C02393E29BD8}" dt="2025-07-08T10:07:21.174" v="612" actId="21"/>
          <ac:spMkLst>
            <pc:docMk/>
            <pc:sldMk cId="1077421182" sldId="256"/>
            <ac:spMk id="135" creationId="{5BC06B07-E0C4-1D8C-26E3-B0DB5E39B1F8}"/>
          </ac:spMkLst>
        </pc:spChg>
        <pc:spChg chg="add del mod">
          <ac:chgData name="Fatima Pillosu" userId="a6295d4dc9e22643" providerId="LiveId" clId="{9EBBFA1C-5226-4AE6-954C-C02393E29BD8}" dt="2025-07-08T10:07:21.174" v="612" actId="21"/>
          <ac:spMkLst>
            <pc:docMk/>
            <pc:sldMk cId="1077421182" sldId="256"/>
            <ac:spMk id="136" creationId="{8EC336CC-6D57-3EEF-2A6C-A56380CB8873}"/>
          </ac:spMkLst>
        </pc:spChg>
        <pc:spChg chg="add del mod">
          <ac:chgData name="Fatima Pillosu" userId="a6295d4dc9e22643" providerId="LiveId" clId="{9EBBFA1C-5226-4AE6-954C-C02393E29BD8}" dt="2025-07-08T10:07:21.174" v="612" actId="21"/>
          <ac:spMkLst>
            <pc:docMk/>
            <pc:sldMk cId="1077421182" sldId="256"/>
            <ac:spMk id="137" creationId="{1D7A2307-99C5-6B69-79DD-B0693D965F9C}"/>
          </ac:spMkLst>
        </pc:spChg>
        <pc:spChg chg="add del mod">
          <ac:chgData name="Fatima Pillosu" userId="a6295d4dc9e22643" providerId="LiveId" clId="{9EBBFA1C-5226-4AE6-954C-C02393E29BD8}" dt="2025-07-08T10:07:21.174" v="612" actId="21"/>
          <ac:spMkLst>
            <pc:docMk/>
            <pc:sldMk cId="1077421182" sldId="256"/>
            <ac:spMk id="138" creationId="{BBA8908B-35D8-5B89-D526-CE4ED5F9EE59}"/>
          </ac:spMkLst>
        </pc:spChg>
        <pc:spChg chg="add del mod">
          <ac:chgData name="Fatima Pillosu" userId="a6295d4dc9e22643" providerId="LiveId" clId="{9EBBFA1C-5226-4AE6-954C-C02393E29BD8}" dt="2025-07-08T10:07:21.174" v="612" actId="21"/>
          <ac:spMkLst>
            <pc:docMk/>
            <pc:sldMk cId="1077421182" sldId="256"/>
            <ac:spMk id="139" creationId="{F9D74EAF-3CFE-347D-2DD8-53F82E0D4697}"/>
          </ac:spMkLst>
        </pc:spChg>
        <pc:spChg chg="add del mod">
          <ac:chgData name="Fatima Pillosu" userId="a6295d4dc9e22643" providerId="LiveId" clId="{9EBBFA1C-5226-4AE6-954C-C02393E29BD8}" dt="2025-07-08T10:07:21.174" v="612" actId="21"/>
          <ac:spMkLst>
            <pc:docMk/>
            <pc:sldMk cId="1077421182" sldId="256"/>
            <ac:spMk id="140" creationId="{9337ED95-58F5-BE8E-A6E2-C2CF9D05D6F5}"/>
          </ac:spMkLst>
        </pc:spChg>
        <pc:spChg chg="add del mod">
          <ac:chgData name="Fatima Pillosu" userId="a6295d4dc9e22643" providerId="LiveId" clId="{9EBBFA1C-5226-4AE6-954C-C02393E29BD8}" dt="2025-07-08T10:07:21.174" v="612" actId="21"/>
          <ac:spMkLst>
            <pc:docMk/>
            <pc:sldMk cId="1077421182" sldId="256"/>
            <ac:spMk id="141" creationId="{8B6D3A82-BB09-F970-C0FF-F887344F34AE}"/>
          </ac:spMkLst>
        </pc:spChg>
        <pc:spChg chg="add del mod">
          <ac:chgData name="Fatima Pillosu" userId="a6295d4dc9e22643" providerId="LiveId" clId="{9EBBFA1C-5226-4AE6-954C-C02393E29BD8}" dt="2025-07-08T10:07:21.174" v="612" actId="21"/>
          <ac:spMkLst>
            <pc:docMk/>
            <pc:sldMk cId="1077421182" sldId="256"/>
            <ac:spMk id="142" creationId="{35321454-EEB6-C5A4-C101-0A07B2A1DDF6}"/>
          </ac:spMkLst>
        </pc:spChg>
        <pc:spChg chg="add del mod">
          <ac:chgData name="Fatima Pillosu" userId="a6295d4dc9e22643" providerId="LiveId" clId="{9EBBFA1C-5226-4AE6-954C-C02393E29BD8}" dt="2025-07-08T10:07:21.174" v="612" actId="21"/>
          <ac:spMkLst>
            <pc:docMk/>
            <pc:sldMk cId="1077421182" sldId="256"/>
            <ac:spMk id="143" creationId="{398851B6-E9D8-BA20-6C6F-C079D3922A75}"/>
          </ac:spMkLst>
        </pc:spChg>
        <pc:spChg chg="add del mod">
          <ac:chgData name="Fatima Pillosu" userId="a6295d4dc9e22643" providerId="LiveId" clId="{9EBBFA1C-5226-4AE6-954C-C02393E29BD8}" dt="2025-07-08T10:07:21.174" v="612" actId="21"/>
          <ac:spMkLst>
            <pc:docMk/>
            <pc:sldMk cId="1077421182" sldId="256"/>
            <ac:spMk id="144" creationId="{81736EF8-9A99-7D54-6EAC-8D974AB20B69}"/>
          </ac:spMkLst>
        </pc:spChg>
        <pc:spChg chg="add del mod">
          <ac:chgData name="Fatima Pillosu" userId="a6295d4dc9e22643" providerId="LiveId" clId="{9EBBFA1C-5226-4AE6-954C-C02393E29BD8}" dt="2025-07-08T10:07:21.174" v="612" actId="21"/>
          <ac:spMkLst>
            <pc:docMk/>
            <pc:sldMk cId="1077421182" sldId="256"/>
            <ac:spMk id="145" creationId="{FF95CB35-03C1-489D-5889-094A1B388D70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46" creationId="{FF892D68-907E-98DB-5C39-8B2B5F8EFCB2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47" creationId="{0BB1EAA9-E0D8-B3F1-C7EF-8B2A736FC345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49" creationId="{E99FAD1C-BDCD-24AA-5BFF-680DBC719FB3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50" creationId="{4D317A73-9F83-EF68-9A61-160D6145E870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51" creationId="{6559EF61-E6A9-3181-8392-52C5C2060ACE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52" creationId="{59A8CC4B-CF00-1CF0-F9E1-5DF2E244D4E7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53" creationId="{A74BD051-00BB-9A55-9D06-E7CEC2E9612C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54" creationId="{60303516-DB2D-2BC1-D927-2C61C32D1BE5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55" creationId="{15FD3697-C9EB-3F58-C3D2-BE88B64A8216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56" creationId="{F6F79706-9911-7779-94AB-03F4D52E68B1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61" creationId="{FCCC057A-8189-5476-FE49-5468F08AA0BF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62" creationId="{116AB80D-F1A4-CED0-5A84-C00D73AD1E9E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63" creationId="{C478F387-3783-AF73-4618-28BD76E36A1A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64" creationId="{F584008E-75BA-886B-D034-EE4B01396BD6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65" creationId="{4A60554B-A82E-8A13-8885-CE0485457670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66" creationId="{5E47FEC6-0D01-177B-616F-F2FC445048F1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67" creationId="{D00944E4-1E04-AB22-1A46-AD08A0C3CA24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68" creationId="{B4855E27-F8B6-6E98-EBFC-0B9EA6CDFB27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69" creationId="{0CCA95F8-FAB5-D8A7-84A3-0CAAEA01371A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71" creationId="{360557DE-A811-EA43-6229-F31D6528D462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72" creationId="{C2EA3A5D-C275-310A-6082-2AEB6CD21588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73" creationId="{316E5925-747E-450D-E996-F07914CF5C54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74" creationId="{31C171AF-7405-9FF0-4B69-9C4CF0573742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75" creationId="{C00D082E-388E-4107-2E06-C0E5F8A8FCDA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76" creationId="{7760D3D3-7F00-D138-B9B1-4EA6132AE348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77" creationId="{CC7C05E1-148C-3A66-883D-97D7DE169831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78" creationId="{4158EEC8-A3E4-4BD8-8490-19655B5A4D12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79" creationId="{E877F1F9-F456-BA95-96DF-443C1E5A9106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81" creationId="{879DB1E5-3097-1450-39AB-8745E89C02A6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82" creationId="{109E4421-C281-0897-399A-D5D86FC1F8BD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83" creationId="{DD3FBA5F-1AE6-8591-B413-8356311E6698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84" creationId="{7D693464-FF67-E598-F805-61E3528782A8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85" creationId="{F3F6ACAB-134F-6DA9-6243-46F16F70DC61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86" creationId="{5DC6CA7A-8721-CA9B-CAC2-9D9E4C3C9CD9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87" creationId="{94A145D8-E173-49F5-7B4B-722ED023D3F2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88" creationId="{541B290E-18AC-89DB-E79D-953EAD8B7694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89" creationId="{B2F65CD0-E60C-AE84-1873-A21710B74B29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91" creationId="{15EA5EE0-3095-B1C5-897E-C4A7E64B9D38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92" creationId="{9A59A307-6792-6531-A45A-75B10523DB91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93" creationId="{7936A872-480F-55BE-9333-722A284DAE9F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94" creationId="{5A194348-966B-E224-FC85-74ED33D9B170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95" creationId="{982A8DA2-CB08-20A4-11D0-EFA739D9216E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96" creationId="{2CB700D3-E84A-237A-AD6A-29DD34F7F6A8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97" creationId="{57287129-A8D4-CF92-F5FA-CD609781431D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98" creationId="{CCA13B24-6A03-1389-3910-4327014F91DD}"/>
          </ac:spMkLst>
        </pc:spChg>
        <pc:spChg chg="add del mod">
          <ac:chgData name="Fatima Pillosu" userId="a6295d4dc9e22643" providerId="LiveId" clId="{9EBBFA1C-5226-4AE6-954C-C02393E29BD8}" dt="2025-07-08T11:26:53.185" v="1776" actId="21"/>
          <ac:spMkLst>
            <pc:docMk/>
            <pc:sldMk cId="1077421182" sldId="256"/>
            <ac:spMk id="199" creationId="{E298F493-7DB3-1F09-ACE5-7D36C1FFBF0A}"/>
          </ac:spMkLst>
        </pc:spChg>
        <pc:spChg chg="add del">
          <ac:chgData name="Fatima Pillosu" userId="a6295d4dc9e22643" providerId="LiveId" clId="{9EBBFA1C-5226-4AE6-954C-C02393E29BD8}" dt="2025-07-08T11:26:46.535" v="1774" actId="478"/>
          <ac:spMkLst>
            <pc:docMk/>
            <pc:sldMk cId="1077421182" sldId="256"/>
            <ac:spMk id="204" creationId="{8C81B47E-BB94-50E8-0F82-749440CCB1ED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09" creationId="{73B4CEF0-7344-1176-C2AA-7C4FA2171FE1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10" creationId="{11D0BEA8-4C97-735F-B454-B20FE6FD6664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11" creationId="{C958D7B8-BC29-7508-F405-77D6128B8AFF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12" creationId="{204795FA-B9E8-F8C0-D0CC-0DA8FCD26B47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13" creationId="{F905F2F6-5287-BF9A-2843-E3939A3C8FE8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14" creationId="{7F93C654-DF21-285F-29DF-14068DF0E924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15" creationId="{8EC336CC-6D57-3EEF-2A6C-A56380CB8873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16" creationId="{1D7A2307-99C5-6B69-79DD-B0693D965F9C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17" creationId="{BBA8908B-35D8-5B89-D526-CE4ED5F9EE59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18" creationId="{F9D74EAF-3CFE-347D-2DD8-53F82E0D4697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19" creationId="{8E6D92FE-9CCF-E535-4712-749BC5D49097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20" creationId="{9C1A1E7F-FA5E-4B5B-25C5-907F55A6CF15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21" creationId="{7B0D5160-46AD-D54D-2173-441E44C8D34B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22" creationId="{1362F491-3E57-1D9B-DB03-271E44F061A5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23" creationId="{C922A374-9135-45AE-F348-21470D4EBDF2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24" creationId="{5D0B19A4-B2A2-D20E-9F72-96A863DE9165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25" creationId="{CB3164D9-248A-ED3E-F9E7-F2107AE72F3E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26" creationId="{AEF58A4C-D7E5-1DB7-8CBA-638A2D2BAD88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27" creationId="{1B705EDE-2279-1B9A-3348-484B4D25E06B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28" creationId="{817946E3-6C8F-4D67-07DB-B8C82876D2A4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29" creationId="{3DA9995A-2F39-86B0-AE43-80C06021718C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30" creationId="{F8D21F9B-5C62-508B-72A4-FDE3701CFC1F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31" creationId="{B2214090-534F-3E76-D77A-656834F6C453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32" creationId="{91C38AA6-715D-A739-7922-B79CDE6205C3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33" creationId="{7BF1475F-5E3E-FB2E-6C3B-67741103E1B0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34" creationId="{17D045C9-2785-8D0B-48BC-9623A20A95BE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35" creationId="{FA1ADE2D-7850-5D25-BBF5-BDBEC7AC4EB2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36" creationId="{E91390B2-8AB6-5B18-1187-7AAF22EB9C01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37" creationId="{51D56ED1-D88E-B438-88A3-31C2A3C03D2F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38" creationId="{56AC75A2-3246-5725-FAD8-FE1062B2E193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39" creationId="{9066BB45-58DA-1A23-5E05-3896F36EA204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40" creationId="{877F3CAD-29B8-385F-F497-1C8B89B60F90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41" creationId="{2246992F-9F95-300A-7A7A-FBC532D42E51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42" creationId="{74B76ABE-B26C-DDC1-0625-C3C6CF6C464D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43" creationId="{FE4AD5B6-9606-CB67-B1BB-1A180E96829A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44" creationId="{33179324-EE31-86DC-725D-644F6C4CE99A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45" creationId="{E09B7D08-5A90-12A8-26DF-79EFC0B64551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46" creationId="{AB0A9411-88CA-B07E-0168-7427E4178170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47" creationId="{5BC06B07-E0C4-1D8C-26E3-B0DB5E39B1F8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48" creationId="{236C3989-F0B5-3443-8EE7-10908DCA1FE0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49" creationId="{7EFF052B-0C1B-362D-FF6E-0B6C6B46315E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50" creationId="{D289F6C9-1074-AA42-1E52-617C2BC67E34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51" creationId="{F863E9C7-8FB7-CE1F-3434-1CD0B672F969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52" creationId="{12ACEBA3-D642-F46B-B2CD-68FB1C88018B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53" creationId="{1F76D0A3-4834-E813-D950-7D98972D5806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54" creationId="{33C9AD4D-76E1-EA0E-31CD-96084ABB66DA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55" creationId="{28A1B6B6-19BE-648F-D13D-42B169466151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56" creationId="{30DF65D3-3574-6230-2E5F-D4AC1D17F2D9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57" creationId="{30C4FE0C-3DEA-008F-36C3-48FB0E0884CA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58" creationId="{8422E5D3-312F-BE99-6F11-0F80EE67A49B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59" creationId="{66D87F7B-332B-2ADA-49AA-C875E9341562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60" creationId="{4AD9315E-1557-7622-A160-510DD2D773DB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61" creationId="{D16D9ADA-9650-1708-658A-2299221146B9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62" creationId="{AECBF742-738D-16F3-42E3-2B5E08479ACE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63" creationId="{E6F12A7D-B2C0-E1D2-EE95-7CF7ECD783A7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64" creationId="{91DDAEA7-6CB1-3B05-80F0-0ADC36002D98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65" creationId="{F54B1E8F-F919-0C53-1D8F-3207F22F601F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66" creationId="{080D85DB-4D0E-DF49-B733-23A5D10CC6A7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67" creationId="{59900547-1904-A5CD-2E13-FFC546E60D5E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68" creationId="{247BD177-2798-A78C-8463-66D8A2547C59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69" creationId="{86F38C3D-1D6E-AEA0-FEBC-C872837CF97C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70" creationId="{3A3EDEE7-BFFC-C414-3108-A376446FAF1B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71" creationId="{AD697449-16DE-2D22-7FD3-BFE962BE2BF3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72" creationId="{0D2AF962-0127-918B-A663-55683B31ABE7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73" creationId="{A0C1D3B6-AAB5-FC22-5CBB-4A0B964F87DD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74" creationId="{0C58D9D0-C718-5A79-C56C-F980B01CE5EA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75" creationId="{10988766-2B52-5FC5-AF03-BCB1CD0EF9B6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76" creationId="{C12ED5F3-1DE3-90AA-AE25-1BECC66D96D6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77" creationId="{284DCE09-CFC5-4CB5-EF68-87C73FF2C96F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78" creationId="{9F49069D-A5EA-AEFE-622C-ACFFAFC213A7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79" creationId="{D4777A91-37F4-BE7F-F721-064F2DFBBD2B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80" creationId="{BF87EC11-3C1F-88FC-5B11-85476540E8C8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81" creationId="{4D487DBF-93E9-8A93-89C7-07F93FC20286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82" creationId="{6C923F18-3DA2-6BB3-056A-D95B8BAE89AB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83" creationId="{030850AB-2E9E-E5D2-CBA7-E87750F702D2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84" creationId="{FF892D68-907E-98DB-5C39-8B2B5F8EFCB2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85" creationId="{0BB1EAA9-E0D8-B3F1-C7EF-8B2A736FC345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86" creationId="{E99FAD1C-BDCD-24AA-5BFF-680DBC719FB3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87" creationId="{4D317A73-9F83-EF68-9A61-160D6145E870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88" creationId="{6559EF61-E6A9-3181-8392-52C5C2060ACE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89" creationId="{59A8CC4B-CF00-1CF0-F9E1-5DF2E244D4E7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90" creationId="{A74BD051-00BB-9A55-9D06-E7CEC2E9612C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91" creationId="{60303516-DB2D-2BC1-D927-2C61C32D1BE5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92" creationId="{15FD3697-C9EB-3F58-C3D2-BE88B64A8216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93" creationId="{F6F79706-9911-7779-94AB-03F4D52E68B1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98" creationId="{FCCC057A-8189-5476-FE49-5468F08AA0BF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299" creationId="{116AB80D-F1A4-CED0-5A84-C00D73AD1E9E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00" creationId="{C478F387-3783-AF73-4618-28BD76E36A1A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01" creationId="{F584008E-75BA-886B-D034-EE4B01396BD6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02" creationId="{4A60554B-A82E-8A13-8885-CE0485457670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03" creationId="{5E47FEC6-0D01-177B-616F-F2FC445048F1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04" creationId="{D00944E4-1E04-AB22-1A46-AD08A0C3CA24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05" creationId="{B4855E27-F8B6-6E98-EBFC-0B9EA6CDFB27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06" creationId="{0CCA95F8-FAB5-D8A7-84A3-0CAAEA01371A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07" creationId="{360557DE-A811-EA43-6229-F31D6528D462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08" creationId="{C2EA3A5D-C275-310A-6082-2AEB6CD21588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09" creationId="{316E5925-747E-450D-E996-F07914CF5C54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10" creationId="{31C171AF-7405-9FF0-4B69-9C4CF0573742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11" creationId="{C00D082E-388E-4107-2E06-C0E5F8A8FCDA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12" creationId="{7760D3D3-7F00-D138-B9B1-4EA6132AE348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13" creationId="{CC7C05E1-148C-3A66-883D-97D7DE169831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14" creationId="{4158EEC8-A3E4-4BD8-8490-19655B5A4D12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15" creationId="{E877F1F9-F456-BA95-96DF-443C1E5A9106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16" creationId="{879DB1E5-3097-1450-39AB-8745E89C02A6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17" creationId="{109E4421-C281-0897-399A-D5D86FC1F8BD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18" creationId="{DD3FBA5F-1AE6-8591-B413-8356311E6698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19" creationId="{7D693464-FF67-E598-F805-61E3528782A8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20" creationId="{F3F6ACAB-134F-6DA9-6243-46F16F70DC61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21" creationId="{5DC6CA7A-8721-CA9B-CAC2-9D9E4C3C9CD9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22" creationId="{94A145D8-E173-49F5-7B4B-722ED023D3F2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23" creationId="{541B290E-18AC-89DB-E79D-953EAD8B7694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24" creationId="{B2F65CD0-E60C-AE84-1873-A21710B74B29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25" creationId="{15EA5EE0-3095-B1C5-897E-C4A7E64B9D38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26" creationId="{9A59A307-6792-6531-A45A-75B10523DB91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27" creationId="{7936A872-480F-55BE-9333-722A284DAE9F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28" creationId="{5A194348-966B-E224-FC85-74ED33D9B170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29" creationId="{982A8DA2-CB08-20A4-11D0-EFA739D9216E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30" creationId="{2CB700D3-E84A-237A-AD6A-29DD34F7F6A8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31" creationId="{57287129-A8D4-CF92-F5FA-CD609781431D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32" creationId="{CCA13B24-6A03-1389-3910-4327014F91DD}"/>
          </ac:spMkLst>
        </pc:spChg>
        <pc:spChg chg="add mod">
          <ac:chgData name="Fatima Pillosu" userId="a6295d4dc9e22643" providerId="LiveId" clId="{9EBBFA1C-5226-4AE6-954C-C02393E29BD8}" dt="2025-07-08T11:27:01.417" v="1777"/>
          <ac:spMkLst>
            <pc:docMk/>
            <pc:sldMk cId="1077421182" sldId="256"/>
            <ac:spMk id="333" creationId="{E298F493-7DB3-1F09-ACE5-7D36C1FFBF0A}"/>
          </ac:spMkLst>
        </pc:spChg>
        <pc:grpChg chg="add del mod">
          <ac:chgData name="Fatima Pillosu" userId="a6295d4dc9e22643" providerId="LiveId" clId="{9EBBFA1C-5226-4AE6-954C-C02393E29BD8}" dt="2025-07-08T10:22:59.956" v="1083" actId="165"/>
          <ac:grpSpMkLst>
            <pc:docMk/>
            <pc:sldMk cId="1077421182" sldId="256"/>
            <ac:grpSpMk id="64" creationId="{AC0767D1-8EA5-CFEC-F0C0-63DCFBDC0E06}"/>
          </ac:grpSpMkLst>
        </pc:grpChg>
        <pc:grpChg chg="add del mod">
          <ac:chgData name="Fatima Pillosu" userId="a6295d4dc9e22643" providerId="LiveId" clId="{9EBBFA1C-5226-4AE6-954C-C02393E29BD8}" dt="2025-07-08T10:22:59.956" v="1083" actId="165"/>
          <ac:grpSpMkLst>
            <pc:docMk/>
            <pc:sldMk cId="1077421182" sldId="256"/>
            <ac:grpSpMk id="65" creationId="{A50CD673-1C19-2346-CC0D-B3E085BE5FC7}"/>
          </ac:grpSpMkLst>
        </pc:grpChg>
        <pc:grpChg chg="add del mod">
          <ac:chgData name="Fatima Pillosu" userId="a6295d4dc9e22643" providerId="LiveId" clId="{9EBBFA1C-5226-4AE6-954C-C02393E29BD8}" dt="2025-07-08T10:23:18.791" v="1084" actId="165"/>
          <ac:grpSpMkLst>
            <pc:docMk/>
            <pc:sldMk cId="1077421182" sldId="256"/>
            <ac:grpSpMk id="66" creationId="{30E196A3-46F6-8EB1-0040-31C6D7CA11D9}"/>
          </ac:grpSpMkLst>
        </pc:grpChg>
        <pc:grpChg chg="add del mod">
          <ac:chgData name="Fatima Pillosu" userId="a6295d4dc9e22643" providerId="LiveId" clId="{9EBBFA1C-5226-4AE6-954C-C02393E29BD8}" dt="2025-07-08T10:22:59.956" v="1083" actId="165"/>
          <ac:grpSpMkLst>
            <pc:docMk/>
            <pc:sldMk cId="1077421182" sldId="256"/>
            <ac:grpSpMk id="67" creationId="{8A35767F-32DA-830D-28AD-DE42B316B852}"/>
          </ac:grpSpMkLst>
        </pc:grpChg>
        <pc:picChg chg="add del mod">
          <ac:chgData name="Fatima Pillosu" userId="a6295d4dc9e22643" providerId="LiveId" clId="{9EBBFA1C-5226-4AE6-954C-C02393E29BD8}" dt="2025-07-08T10:04:37.171" v="567" actId="478"/>
          <ac:picMkLst>
            <pc:docMk/>
            <pc:sldMk cId="1077421182" sldId="256"/>
            <ac:picMk id="3" creationId="{95E67D34-BE9B-D71A-C7A8-722A2D19C76C}"/>
          </ac:picMkLst>
        </pc:picChg>
        <pc:picChg chg="add del mod modCrop">
          <ac:chgData name="Fatima Pillosu" userId="a6295d4dc9e22643" providerId="LiveId" clId="{9EBBFA1C-5226-4AE6-954C-C02393E29BD8}" dt="2025-07-05T00:26:28.611" v="474" actId="21"/>
          <ac:picMkLst>
            <pc:docMk/>
            <pc:sldMk cId="1077421182" sldId="256"/>
            <ac:picMk id="4" creationId="{AA7AA62B-B976-F756-C9AC-2085514C251B}"/>
          </ac:picMkLst>
        </pc:picChg>
        <pc:picChg chg="add del mod">
          <ac:chgData name="Fatima Pillosu" userId="a6295d4dc9e22643" providerId="LiveId" clId="{9EBBFA1C-5226-4AE6-954C-C02393E29BD8}" dt="2025-07-08T10:07:21.174" v="612" actId="21"/>
          <ac:picMkLst>
            <pc:docMk/>
            <pc:sldMk cId="1077421182" sldId="256"/>
            <ac:picMk id="5" creationId="{61F458EB-8241-BB7B-F508-0038D2F3FB46}"/>
          </ac:picMkLst>
        </pc:picChg>
        <pc:picChg chg="add del mod ord modCrop">
          <ac:chgData name="Fatima Pillosu" userId="a6295d4dc9e22643" providerId="LiveId" clId="{9EBBFA1C-5226-4AE6-954C-C02393E29BD8}" dt="2025-07-05T00:26:28.611" v="474" actId="21"/>
          <ac:picMkLst>
            <pc:docMk/>
            <pc:sldMk cId="1077421182" sldId="256"/>
            <ac:picMk id="6" creationId="{1503F912-785F-B2D8-A49C-6C51F462E17B}"/>
          </ac:picMkLst>
        </pc:picChg>
        <pc:picChg chg="add del mod">
          <ac:chgData name="Fatima Pillosu" userId="a6295d4dc9e22643" providerId="LiveId" clId="{9EBBFA1C-5226-4AE6-954C-C02393E29BD8}" dt="2025-07-08T10:07:21.174" v="612" actId="21"/>
          <ac:picMkLst>
            <pc:docMk/>
            <pc:sldMk cId="1077421182" sldId="256"/>
            <ac:picMk id="7" creationId="{B1760ABD-9E87-189C-EDCB-2E309468CC25}"/>
          </ac:picMkLst>
        </pc:picChg>
        <pc:picChg chg="add del mod modCrop">
          <ac:chgData name="Fatima Pillosu" userId="a6295d4dc9e22643" providerId="LiveId" clId="{9EBBFA1C-5226-4AE6-954C-C02393E29BD8}" dt="2025-07-05T00:26:28.611" v="474" actId="21"/>
          <ac:picMkLst>
            <pc:docMk/>
            <pc:sldMk cId="1077421182" sldId="256"/>
            <ac:picMk id="8" creationId="{910D4C3B-14A9-6DCF-410B-F00EE2DCB6F0}"/>
          </ac:picMkLst>
        </pc:picChg>
        <pc:picChg chg="add del mod">
          <ac:chgData name="Fatima Pillosu" userId="a6295d4dc9e22643" providerId="LiveId" clId="{9EBBFA1C-5226-4AE6-954C-C02393E29BD8}" dt="2025-07-08T10:07:21.174" v="612" actId="21"/>
          <ac:picMkLst>
            <pc:docMk/>
            <pc:sldMk cId="1077421182" sldId="256"/>
            <ac:picMk id="9" creationId="{EE35B710-4E64-50C8-A8AA-14ABD233A5A8}"/>
          </ac:picMkLst>
        </pc:picChg>
        <pc:picChg chg="add del mod ord modCrop">
          <ac:chgData name="Fatima Pillosu" userId="a6295d4dc9e22643" providerId="LiveId" clId="{9EBBFA1C-5226-4AE6-954C-C02393E29BD8}" dt="2025-07-05T00:26:28.611" v="474" actId="21"/>
          <ac:picMkLst>
            <pc:docMk/>
            <pc:sldMk cId="1077421182" sldId="256"/>
            <ac:picMk id="10" creationId="{6EF8228A-E7B4-CF64-DFD2-5EDE376B058B}"/>
          </ac:picMkLst>
        </pc:picChg>
        <pc:picChg chg="add del mod">
          <ac:chgData name="Fatima Pillosu" userId="a6295d4dc9e22643" providerId="LiveId" clId="{9EBBFA1C-5226-4AE6-954C-C02393E29BD8}" dt="2025-07-08T10:07:21.174" v="612" actId="21"/>
          <ac:picMkLst>
            <pc:docMk/>
            <pc:sldMk cId="1077421182" sldId="256"/>
            <ac:picMk id="11" creationId="{552DE0A6-ACDE-EA18-BFDA-430051B44480}"/>
          </ac:picMkLst>
        </pc:picChg>
        <pc:picChg chg="del">
          <ac:chgData name="Fatima Pillosu" userId="a6295d4dc9e22643" providerId="LiveId" clId="{9EBBFA1C-5226-4AE6-954C-C02393E29BD8}" dt="2025-07-05T00:09:09.734" v="32" actId="478"/>
          <ac:picMkLst>
            <pc:docMk/>
            <pc:sldMk cId="1077421182" sldId="256"/>
            <ac:picMk id="22" creationId="{955EFEE4-DE3F-D960-A050-F06EF1191405}"/>
          </ac:picMkLst>
        </pc:picChg>
        <pc:picChg chg="del">
          <ac:chgData name="Fatima Pillosu" userId="a6295d4dc9e22643" providerId="LiveId" clId="{9EBBFA1C-5226-4AE6-954C-C02393E29BD8}" dt="2025-07-05T00:09:10.228" v="33" actId="478"/>
          <ac:picMkLst>
            <pc:docMk/>
            <pc:sldMk cId="1077421182" sldId="256"/>
            <ac:picMk id="23" creationId="{C6801E96-4F3E-9062-AE87-CF26450D04FE}"/>
          </ac:picMkLst>
        </pc:picChg>
        <pc:picChg chg="del">
          <ac:chgData name="Fatima Pillosu" userId="a6295d4dc9e22643" providerId="LiveId" clId="{9EBBFA1C-5226-4AE6-954C-C02393E29BD8}" dt="2025-07-05T00:09:11.159" v="35" actId="478"/>
          <ac:picMkLst>
            <pc:docMk/>
            <pc:sldMk cId="1077421182" sldId="256"/>
            <ac:picMk id="27" creationId="{8263E62F-3620-920B-E91F-F4C795DA1614}"/>
          </ac:picMkLst>
        </pc:picChg>
        <pc:picChg chg="del">
          <ac:chgData name="Fatima Pillosu" userId="a6295d4dc9e22643" providerId="LiveId" clId="{9EBBFA1C-5226-4AE6-954C-C02393E29BD8}" dt="2025-07-05T00:09:10.720" v="34" actId="478"/>
          <ac:picMkLst>
            <pc:docMk/>
            <pc:sldMk cId="1077421182" sldId="256"/>
            <ac:picMk id="28" creationId="{A5423CC3-A545-27EA-CA29-2FCA2505715D}"/>
          </ac:picMkLst>
        </pc:picChg>
        <pc:picChg chg="add del mod ord topLvl modCrop">
          <ac:chgData name="Fatima Pillosu" userId="a6295d4dc9e22643" providerId="LiveId" clId="{9EBBFA1C-5226-4AE6-954C-C02393E29BD8}" dt="2025-07-08T11:26:53.185" v="1776" actId="21"/>
          <ac:picMkLst>
            <pc:docMk/>
            <pc:sldMk cId="1077421182" sldId="256"/>
            <ac:picMk id="29" creationId="{61F458EB-8241-BB7B-F508-0038D2F3FB46}"/>
          </ac:picMkLst>
        </pc:picChg>
        <pc:picChg chg="add del mod ord topLvl modCrop">
          <ac:chgData name="Fatima Pillosu" userId="a6295d4dc9e22643" providerId="LiveId" clId="{9EBBFA1C-5226-4AE6-954C-C02393E29BD8}" dt="2025-07-08T11:26:53.185" v="1776" actId="21"/>
          <ac:picMkLst>
            <pc:docMk/>
            <pc:sldMk cId="1077421182" sldId="256"/>
            <ac:picMk id="30" creationId="{B1760ABD-9E87-189C-EDCB-2E309468CC25}"/>
          </ac:picMkLst>
        </pc:picChg>
        <pc:picChg chg="add del mod ord topLvl modCrop">
          <ac:chgData name="Fatima Pillosu" userId="a6295d4dc9e22643" providerId="LiveId" clId="{9EBBFA1C-5226-4AE6-954C-C02393E29BD8}" dt="2025-07-08T11:26:53.185" v="1776" actId="21"/>
          <ac:picMkLst>
            <pc:docMk/>
            <pc:sldMk cId="1077421182" sldId="256"/>
            <ac:picMk id="31" creationId="{EE35B710-4E64-50C8-A8AA-14ABD233A5A8}"/>
          </ac:picMkLst>
        </pc:picChg>
        <pc:picChg chg="add del mod ord topLvl modCrop">
          <ac:chgData name="Fatima Pillosu" userId="a6295d4dc9e22643" providerId="LiveId" clId="{9EBBFA1C-5226-4AE6-954C-C02393E29BD8}" dt="2025-07-08T11:26:53.185" v="1776" actId="21"/>
          <ac:picMkLst>
            <pc:docMk/>
            <pc:sldMk cId="1077421182" sldId="256"/>
            <ac:picMk id="32" creationId="{552DE0A6-ACDE-EA18-BFDA-430051B44480}"/>
          </ac:picMkLst>
        </pc:picChg>
        <pc:picChg chg="add del mod">
          <ac:chgData name="Fatima Pillosu" userId="a6295d4dc9e22643" providerId="LiveId" clId="{9EBBFA1C-5226-4AE6-954C-C02393E29BD8}" dt="2025-07-08T10:09:30.712" v="627" actId="478"/>
          <ac:picMkLst>
            <pc:docMk/>
            <pc:sldMk cId="1077421182" sldId="256"/>
            <ac:picMk id="33" creationId="{A55259CB-9C46-F45E-AF8F-B53CFF42E8C8}"/>
          </ac:picMkLst>
        </pc:picChg>
        <pc:picChg chg="add del mod">
          <ac:chgData name="Fatima Pillosu" userId="a6295d4dc9e22643" providerId="LiveId" clId="{9EBBFA1C-5226-4AE6-954C-C02393E29BD8}" dt="2025-07-08T10:09:30.225" v="626" actId="478"/>
          <ac:picMkLst>
            <pc:docMk/>
            <pc:sldMk cId="1077421182" sldId="256"/>
            <ac:picMk id="34" creationId="{F67C7C98-9D9F-9376-A6F3-07530AFD16B1}"/>
          </ac:picMkLst>
        </pc:picChg>
        <pc:picChg chg="add del mod">
          <ac:chgData name="Fatima Pillosu" userId="a6295d4dc9e22643" providerId="LiveId" clId="{9EBBFA1C-5226-4AE6-954C-C02393E29BD8}" dt="2025-07-08T10:18:47.049" v="936" actId="478"/>
          <ac:picMkLst>
            <pc:docMk/>
            <pc:sldMk cId="1077421182" sldId="256"/>
            <ac:picMk id="43" creationId="{A8893E54-B2B3-1A89-62DE-8F6B1F0BF651}"/>
          </ac:picMkLst>
        </pc:picChg>
        <pc:picChg chg="add del mod">
          <ac:chgData name="Fatima Pillosu" userId="a6295d4dc9e22643" providerId="LiveId" clId="{9EBBFA1C-5226-4AE6-954C-C02393E29BD8}" dt="2025-07-05T00:27:08.404" v="488" actId="21"/>
          <ac:picMkLst>
            <pc:docMk/>
            <pc:sldMk cId="1077421182" sldId="256"/>
            <ac:picMk id="46" creationId="{1503F912-785F-B2D8-A49C-6C51F462E17B}"/>
          </ac:picMkLst>
        </pc:picChg>
        <pc:picChg chg="add del mod">
          <ac:chgData name="Fatima Pillosu" userId="a6295d4dc9e22643" providerId="LiveId" clId="{9EBBFA1C-5226-4AE6-954C-C02393E29BD8}" dt="2025-07-05T00:27:08.404" v="488" actId="21"/>
          <ac:picMkLst>
            <pc:docMk/>
            <pc:sldMk cId="1077421182" sldId="256"/>
            <ac:picMk id="47" creationId="{6EF8228A-E7B4-CF64-DFD2-5EDE376B058B}"/>
          </ac:picMkLst>
        </pc:picChg>
        <pc:picChg chg="add del mod">
          <ac:chgData name="Fatima Pillosu" userId="a6295d4dc9e22643" providerId="LiveId" clId="{9EBBFA1C-5226-4AE6-954C-C02393E29BD8}" dt="2025-07-05T00:27:08.404" v="488" actId="21"/>
          <ac:picMkLst>
            <pc:docMk/>
            <pc:sldMk cId="1077421182" sldId="256"/>
            <ac:picMk id="49" creationId="{AA7AA62B-B976-F756-C9AC-2085514C251B}"/>
          </ac:picMkLst>
        </pc:picChg>
        <pc:picChg chg="add del mod">
          <ac:chgData name="Fatima Pillosu" userId="a6295d4dc9e22643" providerId="LiveId" clId="{9EBBFA1C-5226-4AE6-954C-C02393E29BD8}" dt="2025-07-08T10:20:37.601" v="989" actId="478"/>
          <ac:picMkLst>
            <pc:docMk/>
            <pc:sldMk cId="1077421182" sldId="256"/>
            <ac:picMk id="50" creationId="{0F20CD09-7578-E48D-2C87-86599F0C199C}"/>
          </ac:picMkLst>
        </pc:picChg>
        <pc:picChg chg="add del mod">
          <ac:chgData name="Fatima Pillosu" userId="a6295d4dc9e22643" providerId="LiveId" clId="{9EBBFA1C-5226-4AE6-954C-C02393E29BD8}" dt="2025-07-05T00:27:08.404" v="488" actId="21"/>
          <ac:picMkLst>
            <pc:docMk/>
            <pc:sldMk cId="1077421182" sldId="256"/>
            <ac:picMk id="50" creationId="{910D4C3B-14A9-6DCF-410B-F00EE2DCB6F0}"/>
          </ac:picMkLst>
        </pc:picChg>
        <pc:picChg chg="add del mod">
          <ac:chgData name="Fatima Pillosu" userId="a6295d4dc9e22643" providerId="LiveId" clId="{9EBBFA1C-5226-4AE6-954C-C02393E29BD8}" dt="2025-07-08T10:20:38.147" v="990" actId="478"/>
          <ac:picMkLst>
            <pc:docMk/>
            <pc:sldMk cId="1077421182" sldId="256"/>
            <ac:picMk id="51" creationId="{9F8E6E49-BB53-F167-A530-E19DC18829EA}"/>
          </ac:picMkLst>
        </pc:picChg>
        <pc:picChg chg="add del mod">
          <ac:chgData name="Fatima Pillosu" userId="a6295d4dc9e22643" providerId="LiveId" clId="{9EBBFA1C-5226-4AE6-954C-C02393E29BD8}" dt="2025-07-08T11:22:14.898" v="1634" actId="478"/>
          <ac:picMkLst>
            <pc:docMk/>
            <pc:sldMk cId="1077421182" sldId="256"/>
            <ac:picMk id="70" creationId="{1AE21D96-A12D-362C-19DA-B8306F8DD3B9}"/>
          </ac:picMkLst>
        </pc:picChg>
        <pc:picChg chg="add del mod">
          <ac:chgData name="Fatima Pillosu" userId="a6295d4dc9e22643" providerId="LiveId" clId="{9EBBFA1C-5226-4AE6-954C-C02393E29BD8}" dt="2025-07-05T00:27:22.331" v="490" actId="21"/>
          <ac:picMkLst>
            <pc:docMk/>
            <pc:sldMk cId="1077421182" sldId="256"/>
            <ac:picMk id="71" creationId="{1503F912-785F-B2D8-A49C-6C51F462E17B}"/>
          </ac:picMkLst>
        </pc:picChg>
        <pc:picChg chg="add del mod">
          <ac:chgData name="Fatima Pillosu" userId="a6295d4dc9e22643" providerId="LiveId" clId="{9EBBFA1C-5226-4AE6-954C-C02393E29BD8}" dt="2025-07-08T11:22:15.349" v="1635" actId="478"/>
          <ac:picMkLst>
            <pc:docMk/>
            <pc:sldMk cId="1077421182" sldId="256"/>
            <ac:picMk id="71" creationId="{36CB3AE6-75F7-F088-E118-E63E8FE4273C}"/>
          </ac:picMkLst>
        </pc:picChg>
        <pc:picChg chg="add del mod">
          <ac:chgData name="Fatima Pillosu" userId="a6295d4dc9e22643" providerId="LiveId" clId="{9EBBFA1C-5226-4AE6-954C-C02393E29BD8}" dt="2025-07-05T00:27:22.331" v="490" actId="21"/>
          <ac:picMkLst>
            <pc:docMk/>
            <pc:sldMk cId="1077421182" sldId="256"/>
            <ac:picMk id="72" creationId="{6EF8228A-E7B4-CF64-DFD2-5EDE376B058B}"/>
          </ac:picMkLst>
        </pc:picChg>
        <pc:picChg chg="add del mod">
          <ac:chgData name="Fatima Pillosu" userId="a6295d4dc9e22643" providerId="LiveId" clId="{9EBBFA1C-5226-4AE6-954C-C02393E29BD8}" dt="2025-07-08T11:22:15.841" v="1636" actId="478"/>
          <ac:picMkLst>
            <pc:docMk/>
            <pc:sldMk cId="1077421182" sldId="256"/>
            <ac:picMk id="72" creationId="{771A3A47-16B6-1F25-0AFE-E52CD234DDAD}"/>
          </ac:picMkLst>
        </pc:picChg>
        <pc:picChg chg="add del mod">
          <ac:chgData name="Fatima Pillosu" userId="a6295d4dc9e22643" providerId="LiveId" clId="{9EBBFA1C-5226-4AE6-954C-C02393E29BD8}" dt="2025-07-08T11:22:16.240" v="1637" actId="478"/>
          <ac:picMkLst>
            <pc:docMk/>
            <pc:sldMk cId="1077421182" sldId="256"/>
            <ac:picMk id="73" creationId="{7678F921-FAD1-37E6-3DB3-81A3D90A9BAA}"/>
          </ac:picMkLst>
        </pc:picChg>
        <pc:picChg chg="add del mod">
          <ac:chgData name="Fatima Pillosu" userId="a6295d4dc9e22643" providerId="LiveId" clId="{9EBBFA1C-5226-4AE6-954C-C02393E29BD8}" dt="2025-07-08T11:13:59.955" v="1437" actId="478"/>
          <ac:picMkLst>
            <pc:docMk/>
            <pc:sldMk cId="1077421182" sldId="256"/>
            <ac:picMk id="74" creationId="{2CF3E09C-0DD9-1A68-6EF3-64F130F806F7}"/>
          </ac:picMkLst>
        </pc:picChg>
        <pc:picChg chg="add del mod">
          <ac:chgData name="Fatima Pillosu" userId="a6295d4dc9e22643" providerId="LiveId" clId="{9EBBFA1C-5226-4AE6-954C-C02393E29BD8}" dt="2025-07-05T00:27:22.331" v="490" actId="21"/>
          <ac:picMkLst>
            <pc:docMk/>
            <pc:sldMk cId="1077421182" sldId="256"/>
            <ac:picMk id="74" creationId="{AA7AA62B-B976-F756-C9AC-2085514C251B}"/>
          </ac:picMkLst>
        </pc:picChg>
        <pc:picChg chg="add del mod">
          <ac:chgData name="Fatima Pillosu" userId="a6295d4dc9e22643" providerId="LiveId" clId="{9EBBFA1C-5226-4AE6-954C-C02393E29BD8}" dt="2025-07-08T11:13:59.955" v="1437" actId="478"/>
          <ac:picMkLst>
            <pc:docMk/>
            <pc:sldMk cId="1077421182" sldId="256"/>
            <ac:picMk id="75" creationId="{386D1A26-960E-EF7F-13CE-AECE401D12F3}"/>
          </ac:picMkLst>
        </pc:picChg>
        <pc:picChg chg="add del mod">
          <ac:chgData name="Fatima Pillosu" userId="a6295d4dc9e22643" providerId="LiveId" clId="{9EBBFA1C-5226-4AE6-954C-C02393E29BD8}" dt="2025-07-05T00:27:22.331" v="490" actId="21"/>
          <ac:picMkLst>
            <pc:docMk/>
            <pc:sldMk cId="1077421182" sldId="256"/>
            <ac:picMk id="75" creationId="{910D4C3B-14A9-6DCF-410B-F00EE2DCB6F0}"/>
          </ac:picMkLst>
        </pc:picChg>
        <pc:picChg chg="add del mod">
          <ac:chgData name="Fatima Pillosu" userId="a6295d4dc9e22643" providerId="LiveId" clId="{9EBBFA1C-5226-4AE6-954C-C02393E29BD8}" dt="2025-07-08T11:13:59.955" v="1437" actId="478"/>
          <ac:picMkLst>
            <pc:docMk/>
            <pc:sldMk cId="1077421182" sldId="256"/>
            <ac:picMk id="76" creationId="{5B9F8AAF-9BA5-793A-3FC6-55DEB9A9FEB4}"/>
          </ac:picMkLst>
        </pc:picChg>
        <pc:picChg chg="add del mod">
          <ac:chgData name="Fatima Pillosu" userId="a6295d4dc9e22643" providerId="LiveId" clId="{9EBBFA1C-5226-4AE6-954C-C02393E29BD8}" dt="2025-07-08T11:13:59.955" v="1437" actId="478"/>
          <ac:picMkLst>
            <pc:docMk/>
            <pc:sldMk cId="1077421182" sldId="256"/>
            <ac:picMk id="77" creationId="{5155E0FD-11AA-33F9-6F5A-3258231B328C}"/>
          </ac:picMkLst>
        </pc:picChg>
        <pc:picChg chg="add del mod">
          <ac:chgData name="Fatima Pillosu" userId="a6295d4dc9e22643" providerId="LiveId" clId="{9EBBFA1C-5226-4AE6-954C-C02393E29BD8}" dt="2025-07-05T00:28:19.050" v="497" actId="21"/>
          <ac:picMkLst>
            <pc:docMk/>
            <pc:sldMk cId="1077421182" sldId="256"/>
            <ac:picMk id="96" creationId="{1503F912-785F-B2D8-A49C-6C51F462E17B}"/>
          </ac:picMkLst>
        </pc:picChg>
        <pc:picChg chg="add del mod">
          <ac:chgData name="Fatima Pillosu" userId="a6295d4dc9e22643" providerId="LiveId" clId="{9EBBFA1C-5226-4AE6-954C-C02393E29BD8}" dt="2025-07-05T00:28:19.050" v="497" actId="21"/>
          <ac:picMkLst>
            <pc:docMk/>
            <pc:sldMk cId="1077421182" sldId="256"/>
            <ac:picMk id="97" creationId="{6EF8228A-E7B4-CF64-DFD2-5EDE376B058B}"/>
          </ac:picMkLst>
        </pc:picChg>
        <pc:picChg chg="add del mod">
          <ac:chgData name="Fatima Pillosu" userId="a6295d4dc9e22643" providerId="LiveId" clId="{9EBBFA1C-5226-4AE6-954C-C02393E29BD8}" dt="2025-07-05T00:28:19.050" v="497" actId="21"/>
          <ac:picMkLst>
            <pc:docMk/>
            <pc:sldMk cId="1077421182" sldId="256"/>
            <ac:picMk id="99" creationId="{AA7AA62B-B976-F756-C9AC-2085514C251B}"/>
          </ac:picMkLst>
        </pc:picChg>
        <pc:picChg chg="add del mod">
          <ac:chgData name="Fatima Pillosu" userId="a6295d4dc9e22643" providerId="LiveId" clId="{9EBBFA1C-5226-4AE6-954C-C02393E29BD8}" dt="2025-07-05T00:28:19.050" v="497" actId="21"/>
          <ac:picMkLst>
            <pc:docMk/>
            <pc:sldMk cId="1077421182" sldId="256"/>
            <ac:picMk id="100" creationId="{910D4C3B-14A9-6DCF-410B-F00EE2DCB6F0}"/>
          </ac:picMkLst>
        </pc:picChg>
        <pc:picChg chg="add del mod">
          <ac:chgData name="Fatima Pillosu" userId="a6295d4dc9e22643" providerId="LiveId" clId="{9EBBFA1C-5226-4AE6-954C-C02393E29BD8}" dt="2025-07-08T10:36:24.655" v="1429" actId="478"/>
          <ac:picMkLst>
            <pc:docMk/>
            <pc:sldMk cId="1077421182" sldId="256"/>
            <ac:picMk id="105" creationId="{78ACBD52-6F36-2347-9F34-662136BA5F92}"/>
          </ac:picMkLst>
        </pc:picChg>
        <pc:picChg chg="add del mod">
          <ac:chgData name="Fatima Pillosu" userId="a6295d4dc9e22643" providerId="LiveId" clId="{9EBBFA1C-5226-4AE6-954C-C02393E29BD8}" dt="2025-07-08T10:36:46.075" v="1433" actId="478"/>
          <ac:picMkLst>
            <pc:docMk/>
            <pc:sldMk cId="1077421182" sldId="256"/>
            <ac:picMk id="114" creationId="{8ACED81D-A2B0-F0ED-63C9-8B9EA0FDF98A}"/>
          </ac:picMkLst>
        </pc:picChg>
        <pc:picChg chg="add del mod">
          <ac:chgData name="Fatima Pillosu" userId="a6295d4dc9e22643" providerId="LiveId" clId="{9EBBFA1C-5226-4AE6-954C-C02393E29BD8}" dt="2025-07-08T10:04:07.926" v="557" actId="478"/>
          <ac:picMkLst>
            <pc:docMk/>
            <pc:sldMk cId="1077421182" sldId="256"/>
            <ac:picMk id="121" creationId="{1503F912-785F-B2D8-A49C-6C51F462E17B}"/>
          </ac:picMkLst>
        </pc:picChg>
        <pc:picChg chg="add del mod">
          <ac:chgData name="Fatima Pillosu" userId="a6295d4dc9e22643" providerId="LiveId" clId="{9EBBFA1C-5226-4AE6-954C-C02393E29BD8}" dt="2025-07-08T10:04:08.438" v="558" actId="478"/>
          <ac:picMkLst>
            <pc:docMk/>
            <pc:sldMk cId="1077421182" sldId="256"/>
            <ac:picMk id="122" creationId="{6EF8228A-E7B4-CF64-DFD2-5EDE376B058B}"/>
          </ac:picMkLst>
        </pc:picChg>
        <pc:picChg chg="add del mod">
          <ac:chgData name="Fatima Pillosu" userId="a6295d4dc9e22643" providerId="LiveId" clId="{9EBBFA1C-5226-4AE6-954C-C02393E29BD8}" dt="2025-07-08T10:04:07.419" v="556" actId="478"/>
          <ac:picMkLst>
            <pc:docMk/>
            <pc:sldMk cId="1077421182" sldId="256"/>
            <ac:picMk id="124" creationId="{AA7AA62B-B976-F756-C9AC-2085514C251B}"/>
          </ac:picMkLst>
        </pc:picChg>
        <pc:picChg chg="add del mod">
          <ac:chgData name="Fatima Pillosu" userId="a6295d4dc9e22643" providerId="LiveId" clId="{9EBBFA1C-5226-4AE6-954C-C02393E29BD8}" dt="2025-07-08T10:04:15.370" v="561" actId="478"/>
          <ac:picMkLst>
            <pc:docMk/>
            <pc:sldMk cId="1077421182" sldId="256"/>
            <ac:picMk id="125" creationId="{910D4C3B-14A9-6DCF-410B-F00EE2DCB6F0}"/>
          </ac:picMkLst>
        </pc:picChg>
        <pc:picChg chg="add del mod">
          <ac:chgData name="Fatima Pillosu" userId="a6295d4dc9e22643" providerId="LiveId" clId="{9EBBFA1C-5226-4AE6-954C-C02393E29BD8}" dt="2025-07-08T10:37:03.447" v="1436" actId="478"/>
          <ac:picMkLst>
            <pc:docMk/>
            <pc:sldMk cId="1077421182" sldId="256"/>
            <ac:picMk id="148" creationId="{3BDD2816-E0DB-F88E-13CE-0D67D130839E}"/>
          </ac:picMkLst>
        </pc:picChg>
        <pc:picChg chg="add del mod">
          <ac:chgData name="Fatima Pillosu" userId="a6295d4dc9e22643" providerId="LiveId" clId="{9EBBFA1C-5226-4AE6-954C-C02393E29BD8}" dt="2025-07-08T11:26:53.185" v="1776" actId="21"/>
          <ac:picMkLst>
            <pc:docMk/>
            <pc:sldMk cId="1077421182" sldId="256"/>
            <ac:picMk id="157" creationId="{CC6B6E7D-52A0-8818-D813-FE3AE4BF160A}"/>
          </ac:picMkLst>
        </pc:picChg>
        <pc:picChg chg="add del mod">
          <ac:chgData name="Fatima Pillosu" userId="a6295d4dc9e22643" providerId="LiveId" clId="{9EBBFA1C-5226-4AE6-954C-C02393E29BD8}" dt="2025-07-08T11:26:53.185" v="1776" actId="21"/>
          <ac:picMkLst>
            <pc:docMk/>
            <pc:sldMk cId="1077421182" sldId="256"/>
            <ac:picMk id="158" creationId="{925CAC98-EFEB-5F74-2738-FAE64508CB01}"/>
          </ac:picMkLst>
        </pc:picChg>
        <pc:picChg chg="add del mod">
          <ac:chgData name="Fatima Pillosu" userId="a6295d4dc9e22643" providerId="LiveId" clId="{9EBBFA1C-5226-4AE6-954C-C02393E29BD8}" dt="2025-07-08T11:26:53.185" v="1776" actId="21"/>
          <ac:picMkLst>
            <pc:docMk/>
            <pc:sldMk cId="1077421182" sldId="256"/>
            <ac:picMk id="159" creationId="{41E76222-24D5-E634-1E95-5E370EC6E701}"/>
          </ac:picMkLst>
        </pc:picChg>
        <pc:picChg chg="add del mod">
          <ac:chgData name="Fatima Pillosu" userId="a6295d4dc9e22643" providerId="LiveId" clId="{9EBBFA1C-5226-4AE6-954C-C02393E29BD8}" dt="2025-07-08T11:26:53.185" v="1776" actId="21"/>
          <ac:picMkLst>
            <pc:docMk/>
            <pc:sldMk cId="1077421182" sldId="256"/>
            <ac:picMk id="160" creationId="{B188B0C3-2824-0B8E-3A52-915231421F9A}"/>
          </ac:picMkLst>
        </pc:picChg>
        <pc:picChg chg="add del mod">
          <ac:chgData name="Fatima Pillosu" userId="a6295d4dc9e22643" providerId="LiveId" clId="{9EBBFA1C-5226-4AE6-954C-C02393E29BD8}" dt="2025-07-08T11:21:27.070" v="1626" actId="478"/>
          <ac:picMkLst>
            <pc:docMk/>
            <pc:sldMk cId="1077421182" sldId="256"/>
            <ac:picMk id="170" creationId="{8E770403-7D97-6592-4531-B435D6024739}"/>
          </ac:picMkLst>
        </pc:picChg>
        <pc:picChg chg="add del mod">
          <ac:chgData name="Fatima Pillosu" userId="a6295d4dc9e22643" providerId="LiveId" clId="{9EBBFA1C-5226-4AE6-954C-C02393E29BD8}" dt="2025-07-08T11:21:35.565" v="1629" actId="478"/>
          <ac:picMkLst>
            <pc:docMk/>
            <pc:sldMk cId="1077421182" sldId="256"/>
            <ac:picMk id="180" creationId="{E9E40BFC-0DF8-93C9-3767-13E8AA9D26E7}"/>
          </ac:picMkLst>
        </pc:picChg>
        <pc:picChg chg="add del mod">
          <ac:chgData name="Fatima Pillosu" userId="a6295d4dc9e22643" providerId="LiveId" clId="{9EBBFA1C-5226-4AE6-954C-C02393E29BD8}" dt="2025-07-08T11:21:44.057" v="1632" actId="478"/>
          <ac:picMkLst>
            <pc:docMk/>
            <pc:sldMk cId="1077421182" sldId="256"/>
            <ac:picMk id="190" creationId="{8469B452-3FA3-E03F-3292-0F59671CA7A1}"/>
          </ac:picMkLst>
        </pc:picChg>
        <pc:picChg chg="add del mod">
          <ac:chgData name="Fatima Pillosu" userId="a6295d4dc9e22643" providerId="LiveId" clId="{9EBBFA1C-5226-4AE6-954C-C02393E29BD8}" dt="2025-07-08T11:26:53.185" v="1776" actId="21"/>
          <ac:picMkLst>
            <pc:docMk/>
            <pc:sldMk cId="1077421182" sldId="256"/>
            <ac:picMk id="200" creationId="{70AB5CB0-F46A-6FDA-FAEA-321287F426C4}"/>
          </ac:picMkLst>
        </pc:picChg>
        <pc:picChg chg="add del mod">
          <ac:chgData name="Fatima Pillosu" userId="a6295d4dc9e22643" providerId="LiveId" clId="{9EBBFA1C-5226-4AE6-954C-C02393E29BD8}" dt="2025-07-08T11:26:53.185" v="1776" actId="21"/>
          <ac:picMkLst>
            <pc:docMk/>
            <pc:sldMk cId="1077421182" sldId="256"/>
            <ac:picMk id="201" creationId="{CDCD772A-C09B-53B6-7BC5-0B26529674D4}"/>
          </ac:picMkLst>
        </pc:picChg>
        <pc:picChg chg="add del mod">
          <ac:chgData name="Fatima Pillosu" userId="a6295d4dc9e22643" providerId="LiveId" clId="{9EBBFA1C-5226-4AE6-954C-C02393E29BD8}" dt="2025-07-08T11:26:53.185" v="1776" actId="21"/>
          <ac:picMkLst>
            <pc:docMk/>
            <pc:sldMk cId="1077421182" sldId="256"/>
            <ac:picMk id="202" creationId="{1F5D6664-7DE7-453C-A207-19B0CE0E84D4}"/>
          </ac:picMkLst>
        </pc:picChg>
        <pc:picChg chg="add del mod">
          <ac:chgData name="Fatima Pillosu" userId="a6295d4dc9e22643" providerId="LiveId" clId="{9EBBFA1C-5226-4AE6-954C-C02393E29BD8}" dt="2025-07-08T11:26:53.185" v="1776" actId="21"/>
          <ac:picMkLst>
            <pc:docMk/>
            <pc:sldMk cId="1077421182" sldId="256"/>
            <ac:picMk id="203" creationId="{C1166BFA-FB85-F47B-CDF1-B97A0CAE5363}"/>
          </ac:picMkLst>
        </pc:picChg>
        <pc:picChg chg="add mod">
          <ac:chgData name="Fatima Pillosu" userId="a6295d4dc9e22643" providerId="LiveId" clId="{9EBBFA1C-5226-4AE6-954C-C02393E29BD8}" dt="2025-07-08T11:27:01.417" v="1777"/>
          <ac:picMkLst>
            <pc:docMk/>
            <pc:sldMk cId="1077421182" sldId="256"/>
            <ac:picMk id="205" creationId="{61F458EB-8241-BB7B-F508-0038D2F3FB46}"/>
          </ac:picMkLst>
        </pc:picChg>
        <pc:picChg chg="add mod">
          <ac:chgData name="Fatima Pillosu" userId="a6295d4dc9e22643" providerId="LiveId" clId="{9EBBFA1C-5226-4AE6-954C-C02393E29BD8}" dt="2025-07-08T11:27:01.417" v="1777"/>
          <ac:picMkLst>
            <pc:docMk/>
            <pc:sldMk cId="1077421182" sldId="256"/>
            <ac:picMk id="206" creationId="{B1760ABD-9E87-189C-EDCB-2E309468CC25}"/>
          </ac:picMkLst>
        </pc:picChg>
        <pc:picChg chg="add mod">
          <ac:chgData name="Fatima Pillosu" userId="a6295d4dc9e22643" providerId="LiveId" clId="{9EBBFA1C-5226-4AE6-954C-C02393E29BD8}" dt="2025-07-08T11:27:01.417" v="1777"/>
          <ac:picMkLst>
            <pc:docMk/>
            <pc:sldMk cId="1077421182" sldId="256"/>
            <ac:picMk id="207" creationId="{EE35B710-4E64-50C8-A8AA-14ABD233A5A8}"/>
          </ac:picMkLst>
        </pc:picChg>
        <pc:picChg chg="add mod">
          <ac:chgData name="Fatima Pillosu" userId="a6295d4dc9e22643" providerId="LiveId" clId="{9EBBFA1C-5226-4AE6-954C-C02393E29BD8}" dt="2025-07-08T11:27:01.417" v="1777"/>
          <ac:picMkLst>
            <pc:docMk/>
            <pc:sldMk cId="1077421182" sldId="256"/>
            <ac:picMk id="208" creationId="{552DE0A6-ACDE-EA18-BFDA-430051B44480}"/>
          </ac:picMkLst>
        </pc:picChg>
        <pc:picChg chg="add mod">
          <ac:chgData name="Fatima Pillosu" userId="a6295d4dc9e22643" providerId="LiveId" clId="{9EBBFA1C-5226-4AE6-954C-C02393E29BD8}" dt="2025-07-08T11:27:01.417" v="1777"/>
          <ac:picMkLst>
            <pc:docMk/>
            <pc:sldMk cId="1077421182" sldId="256"/>
            <ac:picMk id="294" creationId="{CC6B6E7D-52A0-8818-D813-FE3AE4BF160A}"/>
          </ac:picMkLst>
        </pc:picChg>
        <pc:picChg chg="add mod">
          <ac:chgData name="Fatima Pillosu" userId="a6295d4dc9e22643" providerId="LiveId" clId="{9EBBFA1C-5226-4AE6-954C-C02393E29BD8}" dt="2025-07-08T11:27:01.417" v="1777"/>
          <ac:picMkLst>
            <pc:docMk/>
            <pc:sldMk cId="1077421182" sldId="256"/>
            <ac:picMk id="295" creationId="{925CAC98-EFEB-5F74-2738-FAE64508CB01}"/>
          </ac:picMkLst>
        </pc:picChg>
        <pc:picChg chg="add mod">
          <ac:chgData name="Fatima Pillosu" userId="a6295d4dc9e22643" providerId="LiveId" clId="{9EBBFA1C-5226-4AE6-954C-C02393E29BD8}" dt="2025-07-08T11:27:01.417" v="1777"/>
          <ac:picMkLst>
            <pc:docMk/>
            <pc:sldMk cId="1077421182" sldId="256"/>
            <ac:picMk id="296" creationId="{41E76222-24D5-E634-1E95-5E370EC6E701}"/>
          </ac:picMkLst>
        </pc:picChg>
        <pc:picChg chg="add mod">
          <ac:chgData name="Fatima Pillosu" userId="a6295d4dc9e22643" providerId="LiveId" clId="{9EBBFA1C-5226-4AE6-954C-C02393E29BD8}" dt="2025-07-08T11:27:01.417" v="1777"/>
          <ac:picMkLst>
            <pc:docMk/>
            <pc:sldMk cId="1077421182" sldId="256"/>
            <ac:picMk id="297" creationId="{B188B0C3-2824-0B8E-3A52-915231421F9A}"/>
          </ac:picMkLst>
        </pc:picChg>
        <pc:picChg chg="add mod">
          <ac:chgData name="Fatima Pillosu" userId="a6295d4dc9e22643" providerId="LiveId" clId="{9EBBFA1C-5226-4AE6-954C-C02393E29BD8}" dt="2025-07-08T11:27:01.417" v="1777"/>
          <ac:picMkLst>
            <pc:docMk/>
            <pc:sldMk cId="1077421182" sldId="256"/>
            <ac:picMk id="334" creationId="{70AB5CB0-F46A-6FDA-FAEA-321287F426C4}"/>
          </ac:picMkLst>
        </pc:picChg>
        <pc:picChg chg="add mod">
          <ac:chgData name="Fatima Pillosu" userId="a6295d4dc9e22643" providerId="LiveId" clId="{9EBBFA1C-5226-4AE6-954C-C02393E29BD8}" dt="2025-07-08T11:27:01.417" v="1777"/>
          <ac:picMkLst>
            <pc:docMk/>
            <pc:sldMk cId="1077421182" sldId="256"/>
            <ac:picMk id="335" creationId="{CDCD772A-C09B-53B6-7BC5-0B26529674D4}"/>
          </ac:picMkLst>
        </pc:picChg>
        <pc:picChg chg="add mod">
          <ac:chgData name="Fatima Pillosu" userId="a6295d4dc9e22643" providerId="LiveId" clId="{9EBBFA1C-5226-4AE6-954C-C02393E29BD8}" dt="2025-07-08T11:27:01.417" v="1777"/>
          <ac:picMkLst>
            <pc:docMk/>
            <pc:sldMk cId="1077421182" sldId="256"/>
            <ac:picMk id="336" creationId="{1F5D6664-7DE7-453C-A207-19B0CE0E84D4}"/>
          </ac:picMkLst>
        </pc:picChg>
        <pc:picChg chg="add mod">
          <ac:chgData name="Fatima Pillosu" userId="a6295d4dc9e22643" providerId="LiveId" clId="{9EBBFA1C-5226-4AE6-954C-C02393E29BD8}" dt="2025-07-08T11:27:01.417" v="1777"/>
          <ac:picMkLst>
            <pc:docMk/>
            <pc:sldMk cId="1077421182" sldId="256"/>
            <ac:picMk id="337" creationId="{C1166BFA-FB85-F47B-CDF1-B97A0CAE5363}"/>
          </ac:picMkLst>
        </pc:picChg>
        <pc:cxnChg chg="del">
          <ac:chgData name="Fatima Pillosu" userId="a6295d4dc9e22643" providerId="LiveId" clId="{9EBBFA1C-5226-4AE6-954C-C02393E29BD8}" dt="2025-07-05T00:09:06.328" v="31" actId="478"/>
          <ac:cxnSpMkLst>
            <pc:docMk/>
            <pc:sldMk cId="1077421182" sldId="256"/>
            <ac:cxnSpMk id="40" creationId="{1B0ED484-5AE6-7483-5A00-30E83FFCB513}"/>
          </ac:cxnSpMkLst>
        </pc:cxnChg>
        <pc:cxnChg chg="del">
          <ac:chgData name="Fatima Pillosu" userId="a6295d4dc9e22643" providerId="LiveId" clId="{9EBBFA1C-5226-4AE6-954C-C02393E29BD8}" dt="2025-07-05T00:09:06.328" v="31" actId="478"/>
          <ac:cxnSpMkLst>
            <pc:docMk/>
            <pc:sldMk cId="1077421182" sldId="256"/>
            <ac:cxnSpMk id="41" creationId="{EC9F1E64-F616-B34C-EE8A-8C4F34301F3C}"/>
          </ac:cxnSpMkLst>
        </pc:cxnChg>
        <pc:cxnChg chg="del">
          <ac:chgData name="Fatima Pillosu" userId="a6295d4dc9e22643" providerId="LiveId" clId="{9EBBFA1C-5226-4AE6-954C-C02393E29BD8}" dt="2025-07-05T00:09:06.328" v="31" actId="478"/>
          <ac:cxnSpMkLst>
            <pc:docMk/>
            <pc:sldMk cId="1077421182" sldId="256"/>
            <ac:cxnSpMk id="42" creationId="{851394A0-0089-69D5-A0FA-C1C27FBBFB5D}"/>
          </ac:cxnSpMkLst>
        </pc:cxnChg>
      </pc:sldChg>
      <pc:sldChg chg="addSp delSp modSp new del mod">
        <pc:chgData name="Fatima Pillosu" userId="a6295d4dc9e22643" providerId="LiveId" clId="{9EBBFA1C-5226-4AE6-954C-C02393E29BD8}" dt="2025-07-08T11:26:48.746" v="1775" actId="47"/>
        <pc:sldMkLst>
          <pc:docMk/>
          <pc:sldMk cId="2328451440" sldId="257"/>
        </pc:sldMkLst>
        <pc:spChg chg="del">
          <ac:chgData name="Fatima Pillosu" userId="a6295d4dc9e22643" providerId="LiveId" clId="{9EBBFA1C-5226-4AE6-954C-C02393E29BD8}" dt="2025-07-08T10:04:49.250" v="569" actId="478"/>
          <ac:spMkLst>
            <pc:docMk/>
            <pc:sldMk cId="2328451440" sldId="257"/>
            <ac:spMk id="2" creationId="{5C30841D-3C94-3BF3-2ABB-BE56725AB964}"/>
          </ac:spMkLst>
        </pc:spChg>
        <pc:spChg chg="del">
          <ac:chgData name="Fatima Pillosu" userId="a6295d4dc9e22643" providerId="LiveId" clId="{9EBBFA1C-5226-4AE6-954C-C02393E29BD8}" dt="2025-07-08T10:04:50.278" v="570" actId="478"/>
          <ac:spMkLst>
            <pc:docMk/>
            <pc:sldMk cId="2328451440" sldId="257"/>
            <ac:spMk id="3" creationId="{D9676A0E-A6AB-9922-84CF-589BC0230C86}"/>
          </ac:spMkLst>
        </pc:spChg>
        <pc:picChg chg="add del mod modCrop">
          <ac:chgData name="Fatima Pillosu" userId="a6295d4dc9e22643" providerId="LiveId" clId="{9EBBFA1C-5226-4AE6-954C-C02393E29BD8}" dt="2025-07-08T10:06:41.108" v="605" actId="21"/>
          <ac:picMkLst>
            <pc:docMk/>
            <pc:sldMk cId="2328451440" sldId="257"/>
            <ac:picMk id="5" creationId="{61F458EB-8241-BB7B-F508-0038D2F3FB46}"/>
          </ac:picMkLst>
        </pc:picChg>
        <pc:picChg chg="add del mod modCrop">
          <ac:chgData name="Fatima Pillosu" userId="a6295d4dc9e22643" providerId="LiveId" clId="{9EBBFA1C-5226-4AE6-954C-C02393E29BD8}" dt="2025-07-08T10:06:41.108" v="605" actId="21"/>
          <ac:picMkLst>
            <pc:docMk/>
            <pc:sldMk cId="2328451440" sldId="257"/>
            <ac:picMk id="7" creationId="{B1760ABD-9E87-189C-EDCB-2E309468CC25}"/>
          </ac:picMkLst>
        </pc:picChg>
        <pc:picChg chg="add del mod modCrop">
          <ac:chgData name="Fatima Pillosu" userId="a6295d4dc9e22643" providerId="LiveId" clId="{9EBBFA1C-5226-4AE6-954C-C02393E29BD8}" dt="2025-07-08T10:06:41.108" v="605" actId="21"/>
          <ac:picMkLst>
            <pc:docMk/>
            <pc:sldMk cId="2328451440" sldId="257"/>
            <ac:picMk id="9" creationId="{EE35B710-4E64-50C8-A8AA-14ABD233A5A8}"/>
          </ac:picMkLst>
        </pc:picChg>
        <pc:picChg chg="add del mod modCrop">
          <ac:chgData name="Fatima Pillosu" userId="a6295d4dc9e22643" providerId="LiveId" clId="{9EBBFA1C-5226-4AE6-954C-C02393E29BD8}" dt="2025-07-08T10:06:41.108" v="605" actId="21"/>
          <ac:picMkLst>
            <pc:docMk/>
            <pc:sldMk cId="2328451440" sldId="257"/>
            <ac:picMk id="11" creationId="{552DE0A6-ACDE-EA18-BFDA-430051B44480}"/>
          </ac:picMkLst>
        </pc:picChg>
        <pc:picChg chg="add del mod modCrop">
          <ac:chgData name="Fatima Pillosu" userId="a6295d4dc9e22643" providerId="LiveId" clId="{9EBBFA1C-5226-4AE6-954C-C02393E29BD8}" dt="2025-07-08T10:30:12.319" v="1318" actId="21"/>
          <ac:picMkLst>
            <pc:docMk/>
            <pc:sldMk cId="2328451440" sldId="257"/>
            <ac:picMk id="13" creationId="{1AE21D96-A12D-362C-19DA-B8306F8DD3B9}"/>
          </ac:picMkLst>
        </pc:picChg>
        <pc:picChg chg="add del mod modCrop">
          <ac:chgData name="Fatima Pillosu" userId="a6295d4dc9e22643" providerId="LiveId" clId="{9EBBFA1C-5226-4AE6-954C-C02393E29BD8}" dt="2025-07-08T10:30:12.319" v="1318" actId="21"/>
          <ac:picMkLst>
            <pc:docMk/>
            <pc:sldMk cId="2328451440" sldId="257"/>
            <ac:picMk id="15" creationId="{36CB3AE6-75F7-F088-E118-E63E8FE4273C}"/>
          </ac:picMkLst>
        </pc:picChg>
        <pc:picChg chg="add del mod modCrop">
          <ac:chgData name="Fatima Pillosu" userId="a6295d4dc9e22643" providerId="LiveId" clId="{9EBBFA1C-5226-4AE6-954C-C02393E29BD8}" dt="2025-07-08T10:30:12.319" v="1318" actId="21"/>
          <ac:picMkLst>
            <pc:docMk/>
            <pc:sldMk cId="2328451440" sldId="257"/>
            <ac:picMk id="17" creationId="{771A3A47-16B6-1F25-0AFE-E52CD234DDAD}"/>
          </ac:picMkLst>
        </pc:picChg>
        <pc:picChg chg="add del mod modCrop">
          <ac:chgData name="Fatima Pillosu" userId="a6295d4dc9e22643" providerId="LiveId" clId="{9EBBFA1C-5226-4AE6-954C-C02393E29BD8}" dt="2025-07-08T10:30:12.319" v="1318" actId="21"/>
          <ac:picMkLst>
            <pc:docMk/>
            <pc:sldMk cId="2328451440" sldId="257"/>
            <ac:picMk id="19" creationId="{7678F921-FAD1-37E6-3DB3-81A3D90A9BAA}"/>
          </ac:picMkLst>
        </pc:picChg>
        <pc:picChg chg="add del mod modCrop">
          <ac:chgData name="Fatima Pillosu" userId="a6295d4dc9e22643" providerId="LiveId" clId="{9EBBFA1C-5226-4AE6-954C-C02393E29BD8}" dt="2025-07-08T10:32:23.361" v="1355" actId="21"/>
          <ac:picMkLst>
            <pc:docMk/>
            <pc:sldMk cId="2328451440" sldId="257"/>
            <ac:picMk id="21" creationId="{2CF3E09C-0DD9-1A68-6EF3-64F130F806F7}"/>
          </ac:picMkLst>
        </pc:picChg>
        <pc:picChg chg="add del mod modCrop">
          <ac:chgData name="Fatima Pillosu" userId="a6295d4dc9e22643" providerId="LiveId" clId="{9EBBFA1C-5226-4AE6-954C-C02393E29BD8}" dt="2025-07-08T10:32:23.361" v="1355" actId="21"/>
          <ac:picMkLst>
            <pc:docMk/>
            <pc:sldMk cId="2328451440" sldId="257"/>
            <ac:picMk id="23" creationId="{386D1A26-960E-EF7F-13CE-AECE401D12F3}"/>
          </ac:picMkLst>
        </pc:picChg>
        <pc:picChg chg="add del mod modCrop">
          <ac:chgData name="Fatima Pillosu" userId="a6295d4dc9e22643" providerId="LiveId" clId="{9EBBFA1C-5226-4AE6-954C-C02393E29BD8}" dt="2025-07-08T10:32:23.361" v="1355" actId="21"/>
          <ac:picMkLst>
            <pc:docMk/>
            <pc:sldMk cId="2328451440" sldId="257"/>
            <ac:picMk id="25" creationId="{5B9F8AAF-9BA5-793A-3FC6-55DEB9A9FEB4}"/>
          </ac:picMkLst>
        </pc:picChg>
        <pc:picChg chg="add del mod modCrop">
          <ac:chgData name="Fatima Pillosu" userId="a6295d4dc9e22643" providerId="LiveId" clId="{9EBBFA1C-5226-4AE6-954C-C02393E29BD8}" dt="2025-07-08T10:32:23.361" v="1355" actId="21"/>
          <ac:picMkLst>
            <pc:docMk/>
            <pc:sldMk cId="2328451440" sldId="257"/>
            <ac:picMk id="27" creationId="{5155E0FD-11AA-33F9-6F5A-3258231B328C}"/>
          </ac:picMkLst>
        </pc:picChg>
        <pc:picChg chg="add del mod modCrop">
          <ac:chgData name="Fatima Pillosu" userId="a6295d4dc9e22643" providerId="LiveId" clId="{9EBBFA1C-5226-4AE6-954C-C02393E29BD8}" dt="2025-07-08T11:15:52.195" v="1466" actId="21"/>
          <ac:picMkLst>
            <pc:docMk/>
            <pc:sldMk cId="2328451440" sldId="257"/>
            <ac:picMk id="29" creationId="{CC6B6E7D-52A0-8818-D813-FE3AE4BF160A}"/>
          </ac:picMkLst>
        </pc:picChg>
        <pc:picChg chg="add del mod modCrop">
          <ac:chgData name="Fatima Pillosu" userId="a6295d4dc9e22643" providerId="LiveId" clId="{9EBBFA1C-5226-4AE6-954C-C02393E29BD8}" dt="2025-07-08T11:15:52.195" v="1466" actId="21"/>
          <ac:picMkLst>
            <pc:docMk/>
            <pc:sldMk cId="2328451440" sldId="257"/>
            <ac:picMk id="31" creationId="{925CAC98-EFEB-5F74-2738-FAE64508CB01}"/>
          </ac:picMkLst>
        </pc:picChg>
        <pc:picChg chg="add del mod modCrop">
          <ac:chgData name="Fatima Pillosu" userId="a6295d4dc9e22643" providerId="LiveId" clId="{9EBBFA1C-5226-4AE6-954C-C02393E29BD8}" dt="2025-07-08T11:15:52.195" v="1466" actId="21"/>
          <ac:picMkLst>
            <pc:docMk/>
            <pc:sldMk cId="2328451440" sldId="257"/>
            <ac:picMk id="33" creationId="{41E76222-24D5-E634-1E95-5E370EC6E701}"/>
          </ac:picMkLst>
        </pc:picChg>
        <pc:picChg chg="add del mod modCrop">
          <ac:chgData name="Fatima Pillosu" userId="a6295d4dc9e22643" providerId="LiveId" clId="{9EBBFA1C-5226-4AE6-954C-C02393E29BD8}" dt="2025-07-08T11:15:52.195" v="1466" actId="21"/>
          <ac:picMkLst>
            <pc:docMk/>
            <pc:sldMk cId="2328451440" sldId="257"/>
            <ac:picMk id="35" creationId="{B188B0C3-2824-0B8E-3A52-915231421F9A}"/>
          </ac:picMkLst>
        </pc:picChg>
        <pc:picChg chg="add del mod modCrop">
          <ac:chgData name="Fatima Pillosu" userId="a6295d4dc9e22643" providerId="LiveId" clId="{9EBBFA1C-5226-4AE6-954C-C02393E29BD8}" dt="2025-07-08T11:23:45.651" v="1667" actId="21"/>
          <ac:picMkLst>
            <pc:docMk/>
            <pc:sldMk cId="2328451440" sldId="257"/>
            <ac:picMk id="37" creationId="{70AB5CB0-F46A-6FDA-FAEA-321287F426C4}"/>
          </ac:picMkLst>
        </pc:picChg>
        <pc:picChg chg="add del mod modCrop">
          <ac:chgData name="Fatima Pillosu" userId="a6295d4dc9e22643" providerId="LiveId" clId="{9EBBFA1C-5226-4AE6-954C-C02393E29BD8}" dt="2025-07-08T11:23:45.651" v="1667" actId="21"/>
          <ac:picMkLst>
            <pc:docMk/>
            <pc:sldMk cId="2328451440" sldId="257"/>
            <ac:picMk id="39" creationId="{CDCD772A-C09B-53B6-7BC5-0B26529674D4}"/>
          </ac:picMkLst>
        </pc:picChg>
        <pc:picChg chg="add del mod modCrop">
          <ac:chgData name="Fatima Pillosu" userId="a6295d4dc9e22643" providerId="LiveId" clId="{9EBBFA1C-5226-4AE6-954C-C02393E29BD8}" dt="2025-07-08T11:23:45.651" v="1667" actId="21"/>
          <ac:picMkLst>
            <pc:docMk/>
            <pc:sldMk cId="2328451440" sldId="257"/>
            <ac:picMk id="41" creationId="{1F5D6664-7DE7-453C-A207-19B0CE0E84D4}"/>
          </ac:picMkLst>
        </pc:picChg>
        <pc:picChg chg="add del mod modCrop">
          <ac:chgData name="Fatima Pillosu" userId="a6295d4dc9e22643" providerId="LiveId" clId="{9EBBFA1C-5226-4AE6-954C-C02393E29BD8}" dt="2025-07-08T11:23:45.651" v="1667" actId="21"/>
          <ac:picMkLst>
            <pc:docMk/>
            <pc:sldMk cId="2328451440" sldId="257"/>
            <ac:picMk id="43" creationId="{C1166BFA-FB85-F47B-CDF1-B97A0CAE536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966220"/>
            <a:ext cx="3519170" cy="2055436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3100921"/>
            <a:ext cx="3105150" cy="1425412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175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698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314329"/>
            <a:ext cx="892731" cy="5003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314329"/>
            <a:ext cx="2626439" cy="5003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223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1471880"/>
            <a:ext cx="3570923" cy="2455863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3950977"/>
            <a:ext cx="3570923" cy="1291481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276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1571643"/>
            <a:ext cx="1759585" cy="3745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1571643"/>
            <a:ext cx="1759585" cy="3745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026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14330"/>
            <a:ext cx="3570923" cy="1141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1447279"/>
            <a:ext cx="1751498" cy="709289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2156568"/>
            <a:ext cx="1751498" cy="3171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1447279"/>
            <a:ext cx="1760124" cy="709289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2156568"/>
            <a:ext cx="1760124" cy="3171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100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135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50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93594"/>
            <a:ext cx="1335322" cy="1377580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850055"/>
            <a:ext cx="2095976" cy="4195605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771174"/>
            <a:ext cx="1335322" cy="3281319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54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93594"/>
            <a:ext cx="1335322" cy="1377580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850055"/>
            <a:ext cx="2095976" cy="4195605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771174"/>
            <a:ext cx="1335322" cy="3281319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543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314330"/>
            <a:ext cx="3570923" cy="114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1571643"/>
            <a:ext cx="3570923" cy="3745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5472054"/>
            <a:ext cx="931545" cy="3143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820250-0589-45C6-A87F-3E34BBC4891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5472054"/>
            <a:ext cx="1397318" cy="3143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5472054"/>
            <a:ext cx="931545" cy="3143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19C5EF-1341-4784-8F6C-C85C1C14B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77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204" descr="A graph with blue and purple lines&#10;&#10;AI-generated content may be incorrect.">
            <a:extLst>
              <a:ext uri="{FF2B5EF4-FFF2-40B4-BE49-F238E27FC236}">
                <a16:creationId xmlns:a16="http://schemas.microsoft.com/office/drawing/2014/main" id="{61F458EB-8241-BB7B-F508-0038D2F3F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0" t="2612" r="10735" b="23836"/>
          <a:stretch/>
        </p:blipFill>
        <p:spPr>
          <a:xfrm>
            <a:off x="648809" y="581227"/>
            <a:ext cx="821195" cy="1080000"/>
          </a:xfrm>
          <a:prstGeom prst="rect">
            <a:avLst/>
          </a:prstGeom>
        </p:spPr>
      </p:pic>
      <p:pic>
        <p:nvPicPr>
          <p:cNvPr id="206" name="Picture 205" descr="A graph with blue and purple lines&#10;&#10;AI-generated content may be incorrect.">
            <a:extLst>
              <a:ext uri="{FF2B5EF4-FFF2-40B4-BE49-F238E27FC236}">
                <a16:creationId xmlns:a16="http://schemas.microsoft.com/office/drawing/2014/main" id="{B1760ABD-9E87-189C-EDCB-2E309468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0" t="2612" r="10735" b="23836"/>
          <a:stretch/>
        </p:blipFill>
        <p:spPr>
          <a:xfrm>
            <a:off x="648809" y="1780520"/>
            <a:ext cx="821195" cy="1080000"/>
          </a:xfrm>
          <a:prstGeom prst="rect">
            <a:avLst/>
          </a:prstGeom>
        </p:spPr>
      </p:pic>
      <p:pic>
        <p:nvPicPr>
          <p:cNvPr id="207" name="Picture 206" descr="A graph with blue and purple lines&#10;&#10;AI-generated content may be incorrect.">
            <a:extLst>
              <a:ext uri="{FF2B5EF4-FFF2-40B4-BE49-F238E27FC236}">
                <a16:creationId xmlns:a16="http://schemas.microsoft.com/office/drawing/2014/main" id="{EE35B710-4E64-50C8-A8AA-14ABD233A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2612" r="10736" b="23836"/>
          <a:stretch/>
        </p:blipFill>
        <p:spPr>
          <a:xfrm>
            <a:off x="648809" y="3043574"/>
            <a:ext cx="823652" cy="1080000"/>
          </a:xfrm>
          <a:prstGeom prst="rect">
            <a:avLst/>
          </a:prstGeom>
        </p:spPr>
      </p:pic>
      <p:pic>
        <p:nvPicPr>
          <p:cNvPr id="208" name="Picture 207" descr="A graph with blue and purple lines&#10;&#10;AI-generated content may be incorrect.">
            <a:extLst>
              <a:ext uri="{FF2B5EF4-FFF2-40B4-BE49-F238E27FC236}">
                <a16:creationId xmlns:a16="http://schemas.microsoft.com/office/drawing/2014/main" id="{552DE0A6-ACDE-EA18-BFDA-430051B44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2612" r="10736" b="23836"/>
          <a:stretch/>
        </p:blipFill>
        <p:spPr>
          <a:xfrm>
            <a:off x="648809" y="4277727"/>
            <a:ext cx="823652" cy="1080000"/>
          </a:xfrm>
          <a:prstGeom prst="rect">
            <a:avLst/>
          </a:prstGeom>
        </p:spPr>
      </p:pic>
      <p:sp>
        <p:nvSpPr>
          <p:cNvPr id="209" name="Rectangle 208">
            <a:extLst>
              <a:ext uri="{FF2B5EF4-FFF2-40B4-BE49-F238E27FC236}">
                <a16:creationId xmlns:a16="http://schemas.microsoft.com/office/drawing/2014/main" id="{73B4CEF0-7344-1176-C2AA-7C4FA2171FE1}"/>
              </a:ext>
            </a:extLst>
          </p:cNvPr>
          <p:cNvSpPr/>
          <p:nvPr/>
        </p:nvSpPr>
        <p:spPr>
          <a:xfrm>
            <a:off x="-78147" y="-55739"/>
            <a:ext cx="4335187" cy="38256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Verification results – Overall scores</a:t>
            </a:r>
          </a:p>
          <a:p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Evaluated over the </a:t>
            </a:r>
            <a:r>
              <a:rPr lang="en-GB" sz="1000" b="1" dirty="0">
                <a:solidFill>
                  <a:srgbClr val="800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000" dirty="0">
                <a:solidFill>
                  <a:srgbClr val="FF006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 </a:t>
            </a:r>
            <a:r>
              <a:rPr lang="en-GB" sz="10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verification</a:t>
            </a:r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datasets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1D0BEA8-4C97-735F-B454-B20FE6FD6664}"/>
              </a:ext>
            </a:extLst>
          </p:cNvPr>
          <p:cNvSpPr/>
          <p:nvPr/>
        </p:nvSpPr>
        <p:spPr>
          <a:xfrm>
            <a:off x="-132579" y="552799"/>
            <a:ext cx="360000" cy="236936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Loss Function - Balanced Data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C958D7B8-BC29-7508-F405-77D6128B8AFF}"/>
              </a:ext>
            </a:extLst>
          </p:cNvPr>
          <p:cNvSpPr/>
          <p:nvPr/>
        </p:nvSpPr>
        <p:spPr>
          <a:xfrm>
            <a:off x="-132579" y="2985805"/>
            <a:ext cx="360000" cy="23450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Loss Function  - Imbalanced Data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204795FA-B9E8-F8C0-D0CC-0DA8FCD26B47}"/>
              </a:ext>
            </a:extLst>
          </p:cNvPr>
          <p:cNvSpPr/>
          <p:nvPr/>
        </p:nvSpPr>
        <p:spPr>
          <a:xfrm rot="16200000">
            <a:off x="-278076" y="957800"/>
            <a:ext cx="1080001" cy="27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 metric </a:t>
            </a:r>
          </a:p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AUC-ROC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F905F2F6-5287-BF9A-2843-E3939A3C8FE8}"/>
              </a:ext>
            </a:extLst>
          </p:cNvPr>
          <p:cNvSpPr/>
          <p:nvPr/>
        </p:nvSpPr>
        <p:spPr>
          <a:xfrm rot="5400000">
            <a:off x="1006690" y="37083"/>
            <a:ext cx="131616" cy="82119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AUC-ROC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7F93C654-DF21-285F-29DF-14068DF0E924}"/>
              </a:ext>
            </a:extLst>
          </p:cNvPr>
          <p:cNvSpPr/>
          <p:nvPr/>
        </p:nvSpPr>
        <p:spPr>
          <a:xfrm rot="2700000">
            <a:off x="672433" y="5239851"/>
            <a:ext cx="181750" cy="8215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GB - XGBoost</a:t>
            </a:r>
            <a:endParaRPr lang="en-GB" sz="7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8EC336CC-6D57-3EEF-2A6C-A56380CB8873}"/>
              </a:ext>
            </a:extLst>
          </p:cNvPr>
          <p:cNvSpPr/>
          <p:nvPr/>
        </p:nvSpPr>
        <p:spPr>
          <a:xfrm rot="2700000">
            <a:off x="950617" y="5239851"/>
            <a:ext cx="181750" cy="8215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GB - Catboost</a:t>
            </a:r>
            <a:endParaRPr lang="en-GB" sz="7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D7A2307-99C5-6B69-79DD-B0693D965F9C}"/>
              </a:ext>
            </a:extLst>
          </p:cNvPr>
          <p:cNvSpPr/>
          <p:nvPr/>
        </p:nvSpPr>
        <p:spPr>
          <a:xfrm rot="2700000">
            <a:off x="821255" y="5239851"/>
            <a:ext cx="181750" cy="8215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GB - LightGBM</a:t>
            </a:r>
            <a:endParaRPr lang="en-GB" sz="7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BBA8908B-35D8-5B89-D526-CE4ED5F9EE59}"/>
              </a:ext>
            </a:extLst>
          </p:cNvPr>
          <p:cNvSpPr/>
          <p:nvPr/>
        </p:nvSpPr>
        <p:spPr>
          <a:xfrm rot="2700000">
            <a:off x="523405" y="5239851"/>
            <a:ext cx="181750" cy="8215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RF - LightGBM</a:t>
            </a:r>
            <a:endParaRPr lang="en-GB" sz="7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F9D74EAF-3CFE-347D-2DD8-53F82E0D4697}"/>
              </a:ext>
            </a:extLst>
          </p:cNvPr>
          <p:cNvSpPr/>
          <p:nvPr/>
        </p:nvSpPr>
        <p:spPr>
          <a:xfrm rot="2700000">
            <a:off x="1110426" y="5239851"/>
            <a:ext cx="181750" cy="8215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Feed-Forward NN</a:t>
            </a:r>
            <a:endParaRPr lang="en-GB" sz="7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8E6D92FE-9CCF-E535-4712-749BC5D49097}"/>
              </a:ext>
            </a:extLst>
          </p:cNvPr>
          <p:cNvSpPr/>
          <p:nvPr/>
        </p:nvSpPr>
        <p:spPr>
          <a:xfrm>
            <a:off x="540810" y="447680"/>
            <a:ext cx="113823" cy="4958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9C1A1E7F-FA5E-4B5B-25C5-907F55A6CF15}"/>
              </a:ext>
            </a:extLst>
          </p:cNvPr>
          <p:cNvSpPr/>
          <p:nvPr/>
        </p:nvSpPr>
        <p:spPr>
          <a:xfrm rot="5400000">
            <a:off x="488331" y="497690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7B0D5160-46AD-D54D-2173-441E44C8D34B}"/>
              </a:ext>
            </a:extLst>
          </p:cNvPr>
          <p:cNvSpPr/>
          <p:nvPr/>
        </p:nvSpPr>
        <p:spPr>
          <a:xfrm rot="5400000">
            <a:off x="488331" y="909826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0.8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1362F491-3E57-1D9B-DB03-271E44F061A5}"/>
              </a:ext>
            </a:extLst>
          </p:cNvPr>
          <p:cNvSpPr/>
          <p:nvPr/>
        </p:nvSpPr>
        <p:spPr>
          <a:xfrm rot="5400000">
            <a:off x="488331" y="1115894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C922A374-9135-45AE-F348-21470D4EBDF2}"/>
              </a:ext>
            </a:extLst>
          </p:cNvPr>
          <p:cNvSpPr/>
          <p:nvPr/>
        </p:nvSpPr>
        <p:spPr>
          <a:xfrm rot="5400000">
            <a:off x="488331" y="1321962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D0B19A4-B2A2-D20E-9F72-96A863DE9165}"/>
              </a:ext>
            </a:extLst>
          </p:cNvPr>
          <p:cNvSpPr/>
          <p:nvPr/>
        </p:nvSpPr>
        <p:spPr>
          <a:xfrm rot="5400000">
            <a:off x="488331" y="1528032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CB3164D9-248A-ED3E-F9E7-F2107AE72F3E}"/>
              </a:ext>
            </a:extLst>
          </p:cNvPr>
          <p:cNvSpPr/>
          <p:nvPr/>
        </p:nvSpPr>
        <p:spPr>
          <a:xfrm rot="5400000">
            <a:off x="488330" y="703758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0.9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EF58A4C-D7E5-1DB7-8CBA-638A2D2BAD88}"/>
              </a:ext>
            </a:extLst>
          </p:cNvPr>
          <p:cNvSpPr/>
          <p:nvPr/>
        </p:nvSpPr>
        <p:spPr>
          <a:xfrm rot="16200000">
            <a:off x="-278076" y="2177173"/>
            <a:ext cx="1080000" cy="27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 metric</a:t>
            </a:r>
          </a:p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AUC-PR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1B705EDE-2279-1B9A-3348-484B4D25E06B}"/>
              </a:ext>
            </a:extLst>
          </p:cNvPr>
          <p:cNvSpPr/>
          <p:nvPr/>
        </p:nvSpPr>
        <p:spPr>
          <a:xfrm rot="5400000">
            <a:off x="485874" y="1703226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817946E3-6C8F-4D67-07DB-B8C82876D2A4}"/>
              </a:ext>
            </a:extLst>
          </p:cNvPr>
          <p:cNvSpPr/>
          <p:nvPr/>
        </p:nvSpPr>
        <p:spPr>
          <a:xfrm rot="5400000">
            <a:off x="485874" y="2115362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0.8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3DA9995A-2F39-86B0-AE43-80C06021718C}"/>
              </a:ext>
            </a:extLst>
          </p:cNvPr>
          <p:cNvSpPr/>
          <p:nvPr/>
        </p:nvSpPr>
        <p:spPr>
          <a:xfrm rot="5400000">
            <a:off x="485874" y="2321430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F8D21F9B-5C62-508B-72A4-FDE3701CFC1F}"/>
              </a:ext>
            </a:extLst>
          </p:cNvPr>
          <p:cNvSpPr/>
          <p:nvPr/>
        </p:nvSpPr>
        <p:spPr>
          <a:xfrm rot="5400000">
            <a:off x="485874" y="2527498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B2214090-534F-3E76-D77A-656834F6C453}"/>
              </a:ext>
            </a:extLst>
          </p:cNvPr>
          <p:cNvSpPr/>
          <p:nvPr/>
        </p:nvSpPr>
        <p:spPr>
          <a:xfrm rot="5400000">
            <a:off x="485874" y="2733568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1C38AA6-715D-A739-7922-B79CDE6205C3}"/>
              </a:ext>
            </a:extLst>
          </p:cNvPr>
          <p:cNvSpPr/>
          <p:nvPr/>
        </p:nvSpPr>
        <p:spPr>
          <a:xfrm rot="5400000">
            <a:off x="485873" y="1909294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0.9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7BF1475F-5E3E-FB2E-6C3B-67741103E1B0}"/>
              </a:ext>
            </a:extLst>
          </p:cNvPr>
          <p:cNvSpPr/>
          <p:nvPr/>
        </p:nvSpPr>
        <p:spPr>
          <a:xfrm rot="5400000">
            <a:off x="485874" y="2962024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7D045C9-2785-8D0B-48BC-9623A20A95BE}"/>
              </a:ext>
            </a:extLst>
          </p:cNvPr>
          <p:cNvSpPr/>
          <p:nvPr/>
        </p:nvSpPr>
        <p:spPr>
          <a:xfrm rot="5400000">
            <a:off x="485874" y="3374160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0.8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FA1ADE2D-7850-5D25-BBF5-BDBEC7AC4EB2}"/>
              </a:ext>
            </a:extLst>
          </p:cNvPr>
          <p:cNvSpPr/>
          <p:nvPr/>
        </p:nvSpPr>
        <p:spPr>
          <a:xfrm rot="5400000">
            <a:off x="485874" y="3580228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E91390B2-8AB6-5B18-1187-7AAF22EB9C01}"/>
              </a:ext>
            </a:extLst>
          </p:cNvPr>
          <p:cNvSpPr/>
          <p:nvPr/>
        </p:nvSpPr>
        <p:spPr>
          <a:xfrm rot="5400000">
            <a:off x="485874" y="3786296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51D56ED1-D88E-B438-88A3-31C2A3C03D2F}"/>
              </a:ext>
            </a:extLst>
          </p:cNvPr>
          <p:cNvSpPr/>
          <p:nvPr/>
        </p:nvSpPr>
        <p:spPr>
          <a:xfrm rot="5400000">
            <a:off x="485874" y="3992366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56AC75A2-3246-5725-FAD8-FE1062B2E193}"/>
              </a:ext>
            </a:extLst>
          </p:cNvPr>
          <p:cNvSpPr/>
          <p:nvPr/>
        </p:nvSpPr>
        <p:spPr>
          <a:xfrm rot="5400000">
            <a:off x="485874" y="3168092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0.9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9066BB45-58DA-1A23-5E05-3896F36EA204}"/>
              </a:ext>
            </a:extLst>
          </p:cNvPr>
          <p:cNvSpPr/>
          <p:nvPr/>
        </p:nvSpPr>
        <p:spPr>
          <a:xfrm rot="5400000">
            <a:off x="485874" y="4197149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877F3CAD-29B8-385F-F497-1C8B89B60F90}"/>
              </a:ext>
            </a:extLst>
          </p:cNvPr>
          <p:cNvSpPr/>
          <p:nvPr/>
        </p:nvSpPr>
        <p:spPr>
          <a:xfrm rot="5400000">
            <a:off x="485874" y="4610621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0.8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2246992F-9F95-300A-7A7A-FBC532D42E51}"/>
              </a:ext>
            </a:extLst>
          </p:cNvPr>
          <p:cNvSpPr/>
          <p:nvPr/>
        </p:nvSpPr>
        <p:spPr>
          <a:xfrm rot="5400000">
            <a:off x="485874" y="4817357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74B76ABE-B26C-DDC1-0625-C3C6CF6C464D}"/>
              </a:ext>
            </a:extLst>
          </p:cNvPr>
          <p:cNvSpPr/>
          <p:nvPr/>
        </p:nvSpPr>
        <p:spPr>
          <a:xfrm rot="5400000">
            <a:off x="485874" y="5024093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0.6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FE4AD5B6-9606-CB67-B1BB-1A180E96829A}"/>
              </a:ext>
            </a:extLst>
          </p:cNvPr>
          <p:cNvSpPr/>
          <p:nvPr/>
        </p:nvSpPr>
        <p:spPr>
          <a:xfrm rot="5400000">
            <a:off x="485874" y="5230828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33179324-EE31-86DC-725D-644F6C4CE99A}"/>
              </a:ext>
            </a:extLst>
          </p:cNvPr>
          <p:cNvSpPr/>
          <p:nvPr/>
        </p:nvSpPr>
        <p:spPr>
          <a:xfrm rot="5400000">
            <a:off x="485874" y="4403885"/>
            <a:ext cx="189979" cy="2203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0.9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E09B7D08-5A90-12A8-26DF-79EFC0B64551}"/>
              </a:ext>
            </a:extLst>
          </p:cNvPr>
          <p:cNvSpPr/>
          <p:nvPr/>
        </p:nvSpPr>
        <p:spPr>
          <a:xfrm rot="16200000">
            <a:off x="-278076" y="3448573"/>
            <a:ext cx="1080001" cy="27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 metric </a:t>
            </a:r>
          </a:p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AUC-ROC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AB0A9411-88CA-B07E-0168-7427E4178170}"/>
              </a:ext>
            </a:extLst>
          </p:cNvPr>
          <p:cNvSpPr/>
          <p:nvPr/>
        </p:nvSpPr>
        <p:spPr>
          <a:xfrm rot="16200000">
            <a:off x="-278076" y="4667946"/>
            <a:ext cx="1080000" cy="27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 metric</a:t>
            </a:r>
          </a:p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AUC-PR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5BC06B07-E0C4-1D8C-26E3-B0DB5E39B1F8}"/>
              </a:ext>
            </a:extLst>
          </p:cNvPr>
          <p:cNvSpPr/>
          <p:nvPr/>
        </p:nvSpPr>
        <p:spPr>
          <a:xfrm rot="2700000">
            <a:off x="366380" y="5239851"/>
            <a:ext cx="181750" cy="8215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RF - XGBoost</a:t>
            </a:r>
            <a:endParaRPr lang="en-GB" sz="7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236C3989-F0B5-3443-8EE7-10908DCA1FE0}"/>
              </a:ext>
            </a:extLst>
          </p:cNvPr>
          <p:cNvSpPr/>
          <p:nvPr/>
        </p:nvSpPr>
        <p:spPr>
          <a:xfrm rot="5400000">
            <a:off x="2322091" y="37083"/>
            <a:ext cx="131616" cy="82119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AUC-PR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EFF052B-0C1B-362D-FF6E-0B6C6B46315E}"/>
              </a:ext>
            </a:extLst>
          </p:cNvPr>
          <p:cNvSpPr/>
          <p:nvPr/>
        </p:nvSpPr>
        <p:spPr>
          <a:xfrm rot="5400000">
            <a:off x="3637491" y="37083"/>
            <a:ext cx="131616" cy="82119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FB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D289F6C9-1074-AA42-1E52-617C2BC67E34}"/>
              </a:ext>
            </a:extLst>
          </p:cNvPr>
          <p:cNvSpPr/>
          <p:nvPr/>
        </p:nvSpPr>
        <p:spPr>
          <a:xfrm rot="2700000">
            <a:off x="1989731" y="5239851"/>
            <a:ext cx="181750" cy="8215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GB - XGBoost</a:t>
            </a:r>
            <a:endParaRPr lang="en-GB" sz="7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F863E9C7-8FB7-CE1F-3434-1CD0B672F969}"/>
              </a:ext>
            </a:extLst>
          </p:cNvPr>
          <p:cNvSpPr/>
          <p:nvPr/>
        </p:nvSpPr>
        <p:spPr>
          <a:xfrm rot="2700000">
            <a:off x="2267915" y="5239851"/>
            <a:ext cx="181750" cy="8215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GB - Catboost</a:t>
            </a:r>
            <a:endParaRPr lang="en-GB" sz="7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12ACEBA3-D642-F46B-B2CD-68FB1C88018B}"/>
              </a:ext>
            </a:extLst>
          </p:cNvPr>
          <p:cNvSpPr/>
          <p:nvPr/>
        </p:nvSpPr>
        <p:spPr>
          <a:xfrm rot="2700000">
            <a:off x="2138553" y="5239851"/>
            <a:ext cx="181750" cy="8215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GB - LightGBM</a:t>
            </a:r>
            <a:endParaRPr lang="en-GB" sz="7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F76D0A3-4834-E813-D950-7D98972D5806}"/>
              </a:ext>
            </a:extLst>
          </p:cNvPr>
          <p:cNvSpPr/>
          <p:nvPr/>
        </p:nvSpPr>
        <p:spPr>
          <a:xfrm rot="2700000">
            <a:off x="1840703" y="5239851"/>
            <a:ext cx="181750" cy="8215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RF - LightGBM</a:t>
            </a:r>
            <a:endParaRPr lang="en-GB" sz="7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33C9AD4D-76E1-EA0E-31CD-96084ABB66DA}"/>
              </a:ext>
            </a:extLst>
          </p:cNvPr>
          <p:cNvSpPr/>
          <p:nvPr/>
        </p:nvSpPr>
        <p:spPr>
          <a:xfrm rot="2700000">
            <a:off x="2427724" y="5239851"/>
            <a:ext cx="181750" cy="8215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Feed-Forward NN</a:t>
            </a:r>
            <a:endParaRPr lang="en-GB" sz="7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28A1B6B6-19BE-648F-D13D-42B169466151}"/>
              </a:ext>
            </a:extLst>
          </p:cNvPr>
          <p:cNvSpPr/>
          <p:nvPr/>
        </p:nvSpPr>
        <p:spPr>
          <a:xfrm rot="2700000">
            <a:off x="1683678" y="5239851"/>
            <a:ext cx="181750" cy="8215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RF - XGBoost</a:t>
            </a:r>
            <a:endParaRPr lang="en-GB" sz="7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30DF65D3-3574-6230-2E5F-D4AC1D17F2D9}"/>
              </a:ext>
            </a:extLst>
          </p:cNvPr>
          <p:cNvSpPr/>
          <p:nvPr/>
        </p:nvSpPr>
        <p:spPr>
          <a:xfrm rot="2700000">
            <a:off x="3318013" y="5239851"/>
            <a:ext cx="181750" cy="8215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GB - XGBoost</a:t>
            </a:r>
            <a:endParaRPr lang="en-GB" sz="7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30C4FE0C-3DEA-008F-36C3-48FB0E0884CA}"/>
              </a:ext>
            </a:extLst>
          </p:cNvPr>
          <p:cNvSpPr/>
          <p:nvPr/>
        </p:nvSpPr>
        <p:spPr>
          <a:xfrm rot="2700000">
            <a:off x="3596197" y="5239851"/>
            <a:ext cx="181750" cy="8215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GB - Catboost</a:t>
            </a:r>
            <a:endParaRPr lang="en-GB" sz="7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8422E5D3-312F-BE99-6F11-0F80EE67A49B}"/>
              </a:ext>
            </a:extLst>
          </p:cNvPr>
          <p:cNvSpPr/>
          <p:nvPr/>
        </p:nvSpPr>
        <p:spPr>
          <a:xfrm rot="2700000">
            <a:off x="3466835" y="5239851"/>
            <a:ext cx="181750" cy="8215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GB - LightGBM</a:t>
            </a:r>
            <a:endParaRPr lang="en-GB" sz="7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66D87F7B-332B-2ADA-49AA-C875E9341562}"/>
              </a:ext>
            </a:extLst>
          </p:cNvPr>
          <p:cNvSpPr/>
          <p:nvPr/>
        </p:nvSpPr>
        <p:spPr>
          <a:xfrm rot="2700000">
            <a:off x="3168985" y="5239851"/>
            <a:ext cx="181750" cy="8215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RF - LightGBM</a:t>
            </a:r>
            <a:endParaRPr lang="en-GB" sz="7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4AD9315E-1557-7622-A160-510DD2D773DB}"/>
              </a:ext>
            </a:extLst>
          </p:cNvPr>
          <p:cNvSpPr/>
          <p:nvPr/>
        </p:nvSpPr>
        <p:spPr>
          <a:xfrm rot="2700000">
            <a:off x="3756006" y="5239851"/>
            <a:ext cx="181750" cy="8215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Feed-Forward NN</a:t>
            </a:r>
            <a:endParaRPr lang="en-GB" sz="7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D16D9ADA-9650-1708-658A-2299221146B9}"/>
              </a:ext>
            </a:extLst>
          </p:cNvPr>
          <p:cNvSpPr/>
          <p:nvPr/>
        </p:nvSpPr>
        <p:spPr>
          <a:xfrm rot="2700000">
            <a:off x="3011960" y="5239851"/>
            <a:ext cx="181750" cy="8215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RF - XGBoost</a:t>
            </a:r>
            <a:endParaRPr lang="en-GB" sz="7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ECBF742-738D-16F3-42E3-2B5E08479ACE}"/>
              </a:ext>
            </a:extLst>
          </p:cNvPr>
          <p:cNvSpPr/>
          <p:nvPr/>
        </p:nvSpPr>
        <p:spPr>
          <a:xfrm rot="5400000">
            <a:off x="1763585" y="453682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0.07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E6F12A7D-B2C0-E1D2-EE95-7CF7ECD783A7}"/>
              </a:ext>
            </a:extLst>
          </p:cNvPr>
          <p:cNvSpPr/>
          <p:nvPr/>
        </p:nvSpPr>
        <p:spPr>
          <a:xfrm rot="5400000">
            <a:off x="1763585" y="603852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0.06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1DDAEA7-6CB1-3B05-80F0-0ADC36002D98}"/>
              </a:ext>
            </a:extLst>
          </p:cNvPr>
          <p:cNvSpPr/>
          <p:nvPr/>
        </p:nvSpPr>
        <p:spPr>
          <a:xfrm rot="5400000">
            <a:off x="1763585" y="754022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F54B1E8F-F919-0C53-1D8F-3207F22F601F}"/>
              </a:ext>
            </a:extLst>
          </p:cNvPr>
          <p:cNvSpPr/>
          <p:nvPr/>
        </p:nvSpPr>
        <p:spPr>
          <a:xfrm rot="5400000">
            <a:off x="1763585" y="904192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0.04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080D85DB-4D0E-DF49-B733-23A5D10CC6A7}"/>
              </a:ext>
            </a:extLst>
          </p:cNvPr>
          <p:cNvSpPr/>
          <p:nvPr/>
        </p:nvSpPr>
        <p:spPr>
          <a:xfrm rot="5400000">
            <a:off x="1763585" y="1054362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59900547-1904-A5CD-2E13-FFC546E60D5E}"/>
              </a:ext>
            </a:extLst>
          </p:cNvPr>
          <p:cNvSpPr/>
          <p:nvPr/>
        </p:nvSpPr>
        <p:spPr>
          <a:xfrm rot="5400000">
            <a:off x="1763585" y="1204532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47BD177-2798-A78C-8463-66D8A2547C59}"/>
              </a:ext>
            </a:extLst>
          </p:cNvPr>
          <p:cNvSpPr/>
          <p:nvPr/>
        </p:nvSpPr>
        <p:spPr>
          <a:xfrm rot="5400000">
            <a:off x="1763585" y="1354702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86F38C3D-1D6E-AEA0-FEBC-C872837CF97C}"/>
              </a:ext>
            </a:extLst>
          </p:cNvPr>
          <p:cNvSpPr/>
          <p:nvPr/>
        </p:nvSpPr>
        <p:spPr>
          <a:xfrm rot="5400000">
            <a:off x="1763585" y="1504872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3A3EDEE7-BFFC-C414-3108-A376446FAF1B}"/>
              </a:ext>
            </a:extLst>
          </p:cNvPr>
          <p:cNvSpPr/>
          <p:nvPr/>
        </p:nvSpPr>
        <p:spPr>
          <a:xfrm rot="5400000">
            <a:off x="1761889" y="1649896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0.07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AD697449-16DE-2D22-7FD3-BFE962BE2BF3}"/>
              </a:ext>
            </a:extLst>
          </p:cNvPr>
          <p:cNvSpPr/>
          <p:nvPr/>
        </p:nvSpPr>
        <p:spPr>
          <a:xfrm rot="5400000">
            <a:off x="1761889" y="1800506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0.06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0D2AF962-0127-918B-A663-55683B31ABE7}"/>
              </a:ext>
            </a:extLst>
          </p:cNvPr>
          <p:cNvSpPr/>
          <p:nvPr/>
        </p:nvSpPr>
        <p:spPr>
          <a:xfrm rot="5400000">
            <a:off x="1761889" y="1951116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A0C1D3B6-AAB5-FC22-5CBB-4A0B964F87DD}"/>
              </a:ext>
            </a:extLst>
          </p:cNvPr>
          <p:cNvSpPr/>
          <p:nvPr/>
        </p:nvSpPr>
        <p:spPr>
          <a:xfrm rot="5400000">
            <a:off x="1761889" y="2101726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0.04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0C58D9D0-C718-5A79-C56C-F980B01CE5EA}"/>
              </a:ext>
            </a:extLst>
          </p:cNvPr>
          <p:cNvSpPr/>
          <p:nvPr/>
        </p:nvSpPr>
        <p:spPr>
          <a:xfrm rot="5400000">
            <a:off x="1761889" y="2252336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10988766-2B52-5FC5-AF03-BCB1CD0EF9B6}"/>
              </a:ext>
            </a:extLst>
          </p:cNvPr>
          <p:cNvSpPr/>
          <p:nvPr/>
        </p:nvSpPr>
        <p:spPr>
          <a:xfrm rot="5400000">
            <a:off x="1761889" y="2402946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C12ED5F3-1DE3-90AA-AE25-1BECC66D96D6}"/>
              </a:ext>
            </a:extLst>
          </p:cNvPr>
          <p:cNvSpPr/>
          <p:nvPr/>
        </p:nvSpPr>
        <p:spPr>
          <a:xfrm rot="5400000">
            <a:off x="1761889" y="2553556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284DCE09-CFC5-4CB5-EF68-87C73FF2C96F}"/>
              </a:ext>
            </a:extLst>
          </p:cNvPr>
          <p:cNvSpPr/>
          <p:nvPr/>
        </p:nvSpPr>
        <p:spPr>
          <a:xfrm rot="5400000">
            <a:off x="1761889" y="2704169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9F49069D-A5EA-AEFE-622C-ACFFAFC213A7}"/>
              </a:ext>
            </a:extLst>
          </p:cNvPr>
          <p:cNvSpPr/>
          <p:nvPr/>
        </p:nvSpPr>
        <p:spPr>
          <a:xfrm rot="5400000">
            <a:off x="1761889" y="2914524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0.07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D4777A91-37F4-BE7F-F721-064F2DFBBD2B}"/>
              </a:ext>
            </a:extLst>
          </p:cNvPr>
          <p:cNvSpPr/>
          <p:nvPr/>
        </p:nvSpPr>
        <p:spPr>
          <a:xfrm rot="5400000">
            <a:off x="1761889" y="3064694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0.06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F87EC11-3C1F-88FC-5B11-85476540E8C8}"/>
              </a:ext>
            </a:extLst>
          </p:cNvPr>
          <p:cNvSpPr/>
          <p:nvPr/>
        </p:nvSpPr>
        <p:spPr>
          <a:xfrm rot="5400000">
            <a:off x="1761889" y="3214864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4D487DBF-93E9-8A93-89C7-07F93FC20286}"/>
              </a:ext>
            </a:extLst>
          </p:cNvPr>
          <p:cNvSpPr/>
          <p:nvPr/>
        </p:nvSpPr>
        <p:spPr>
          <a:xfrm rot="5400000">
            <a:off x="1761889" y="3365034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0.04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6C923F18-3DA2-6BB3-056A-D95B8BAE89AB}"/>
              </a:ext>
            </a:extLst>
          </p:cNvPr>
          <p:cNvSpPr/>
          <p:nvPr/>
        </p:nvSpPr>
        <p:spPr>
          <a:xfrm rot="5400000">
            <a:off x="1761889" y="3515204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030850AB-2E9E-E5D2-CBA7-E87750F702D2}"/>
              </a:ext>
            </a:extLst>
          </p:cNvPr>
          <p:cNvSpPr/>
          <p:nvPr/>
        </p:nvSpPr>
        <p:spPr>
          <a:xfrm rot="5400000">
            <a:off x="1761889" y="3665374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FF892D68-907E-98DB-5C39-8B2B5F8EFCB2}"/>
              </a:ext>
            </a:extLst>
          </p:cNvPr>
          <p:cNvSpPr/>
          <p:nvPr/>
        </p:nvSpPr>
        <p:spPr>
          <a:xfrm rot="5400000">
            <a:off x="1761889" y="3815544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0BB1EAA9-E0D8-B3F1-C7EF-8B2A736FC345}"/>
              </a:ext>
            </a:extLst>
          </p:cNvPr>
          <p:cNvSpPr/>
          <p:nvPr/>
        </p:nvSpPr>
        <p:spPr>
          <a:xfrm rot="5400000">
            <a:off x="1761889" y="3965715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E99FAD1C-BDCD-24AA-5BFF-680DBC719FB3}"/>
              </a:ext>
            </a:extLst>
          </p:cNvPr>
          <p:cNvSpPr/>
          <p:nvPr/>
        </p:nvSpPr>
        <p:spPr>
          <a:xfrm rot="5400000">
            <a:off x="1761888" y="4146819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0.07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4D317A73-9F83-EF68-9A61-160D6145E870}"/>
              </a:ext>
            </a:extLst>
          </p:cNvPr>
          <p:cNvSpPr/>
          <p:nvPr/>
        </p:nvSpPr>
        <p:spPr>
          <a:xfrm rot="5400000">
            <a:off x="1761888" y="4297429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0.06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59EF61-E6A9-3181-8392-52C5C2060ACE}"/>
              </a:ext>
            </a:extLst>
          </p:cNvPr>
          <p:cNvSpPr/>
          <p:nvPr/>
        </p:nvSpPr>
        <p:spPr>
          <a:xfrm rot="5400000">
            <a:off x="1761888" y="4448039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59A8CC4B-CF00-1CF0-F9E1-5DF2E244D4E7}"/>
              </a:ext>
            </a:extLst>
          </p:cNvPr>
          <p:cNvSpPr/>
          <p:nvPr/>
        </p:nvSpPr>
        <p:spPr>
          <a:xfrm rot="5400000">
            <a:off x="1761888" y="4598649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0.04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A74BD051-00BB-9A55-9D06-E7CEC2E9612C}"/>
              </a:ext>
            </a:extLst>
          </p:cNvPr>
          <p:cNvSpPr/>
          <p:nvPr/>
        </p:nvSpPr>
        <p:spPr>
          <a:xfrm rot="5400000">
            <a:off x="1761888" y="4749259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0.03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60303516-DB2D-2BC1-D927-2C61C32D1BE5}"/>
              </a:ext>
            </a:extLst>
          </p:cNvPr>
          <p:cNvSpPr/>
          <p:nvPr/>
        </p:nvSpPr>
        <p:spPr>
          <a:xfrm rot="5400000">
            <a:off x="1761888" y="4899869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15FD3697-C9EB-3F58-C3D2-BE88B64A8216}"/>
              </a:ext>
            </a:extLst>
          </p:cNvPr>
          <p:cNvSpPr/>
          <p:nvPr/>
        </p:nvSpPr>
        <p:spPr>
          <a:xfrm rot="5400000">
            <a:off x="1761888" y="5050479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0.01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F6F79706-9911-7779-94AB-03F4D52E68B1}"/>
              </a:ext>
            </a:extLst>
          </p:cNvPr>
          <p:cNvSpPr/>
          <p:nvPr/>
        </p:nvSpPr>
        <p:spPr>
          <a:xfrm rot="5400000">
            <a:off x="1761888" y="5201092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94" name="Picture 293" descr="A graph with blue and purple lines&#10;&#10;AI-generated content may be incorrect.">
            <a:extLst>
              <a:ext uri="{FF2B5EF4-FFF2-40B4-BE49-F238E27FC236}">
                <a16:creationId xmlns:a16="http://schemas.microsoft.com/office/drawing/2014/main" id="{CC6B6E7D-52A0-8818-D813-FE3AE4BF1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8" t="2671" r="10481" b="23710"/>
          <a:stretch/>
        </p:blipFill>
        <p:spPr>
          <a:xfrm>
            <a:off x="3299481" y="581227"/>
            <a:ext cx="832590" cy="1080000"/>
          </a:xfrm>
          <a:prstGeom prst="rect">
            <a:avLst/>
          </a:prstGeom>
        </p:spPr>
      </p:pic>
      <p:pic>
        <p:nvPicPr>
          <p:cNvPr id="295" name="Picture 294" descr="A graph with blue and purple lines&#10;&#10;AI-generated content may be incorrect.">
            <a:extLst>
              <a:ext uri="{FF2B5EF4-FFF2-40B4-BE49-F238E27FC236}">
                <a16:creationId xmlns:a16="http://schemas.microsoft.com/office/drawing/2014/main" id="{925CAC98-EFEB-5F74-2738-FAE64508C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8" t="2671" r="10481" b="23710"/>
          <a:stretch/>
        </p:blipFill>
        <p:spPr>
          <a:xfrm>
            <a:off x="3299481" y="1780520"/>
            <a:ext cx="832590" cy="1080000"/>
          </a:xfrm>
          <a:prstGeom prst="rect">
            <a:avLst/>
          </a:prstGeom>
        </p:spPr>
      </p:pic>
      <p:pic>
        <p:nvPicPr>
          <p:cNvPr id="296" name="Picture 295" descr="A graph with blue and purple lines&#10;&#10;AI-generated content may be incorrect.">
            <a:extLst>
              <a:ext uri="{FF2B5EF4-FFF2-40B4-BE49-F238E27FC236}">
                <a16:creationId xmlns:a16="http://schemas.microsoft.com/office/drawing/2014/main" id="{41E76222-24D5-E634-1E95-5E370EC6E7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8" t="2671" r="10481" b="23710"/>
          <a:stretch/>
        </p:blipFill>
        <p:spPr>
          <a:xfrm>
            <a:off x="3299481" y="3043574"/>
            <a:ext cx="832590" cy="1080000"/>
          </a:xfrm>
          <a:prstGeom prst="rect">
            <a:avLst/>
          </a:prstGeom>
        </p:spPr>
      </p:pic>
      <p:pic>
        <p:nvPicPr>
          <p:cNvPr id="297" name="Picture 296" descr="A graph with blue and purple lines&#10;&#10;AI-generated content may be incorrect.">
            <a:extLst>
              <a:ext uri="{FF2B5EF4-FFF2-40B4-BE49-F238E27FC236}">
                <a16:creationId xmlns:a16="http://schemas.microsoft.com/office/drawing/2014/main" id="{B188B0C3-2824-0B8E-3A52-915231421F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8" t="2671" r="10481" b="23710"/>
          <a:stretch/>
        </p:blipFill>
        <p:spPr>
          <a:xfrm>
            <a:off x="3299481" y="4277727"/>
            <a:ext cx="832590" cy="1080000"/>
          </a:xfrm>
          <a:prstGeom prst="rect">
            <a:avLst/>
          </a:prstGeom>
        </p:spPr>
      </p:pic>
      <p:sp>
        <p:nvSpPr>
          <p:cNvPr id="298" name="Rectangle 297">
            <a:extLst>
              <a:ext uri="{FF2B5EF4-FFF2-40B4-BE49-F238E27FC236}">
                <a16:creationId xmlns:a16="http://schemas.microsoft.com/office/drawing/2014/main" id="{FCCC057A-8189-5476-FE49-5468F08AA0BF}"/>
              </a:ext>
            </a:extLst>
          </p:cNvPr>
          <p:cNvSpPr/>
          <p:nvPr/>
        </p:nvSpPr>
        <p:spPr>
          <a:xfrm rot="5400000">
            <a:off x="3090888" y="467025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116AB80D-F1A4-CED0-5A84-C00D73AD1E9E}"/>
              </a:ext>
            </a:extLst>
          </p:cNvPr>
          <p:cNvSpPr/>
          <p:nvPr/>
        </p:nvSpPr>
        <p:spPr>
          <a:xfrm rot="5400000">
            <a:off x="3090888" y="595244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1.75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C478F387-3783-AF73-4618-28BD76E36A1A}"/>
              </a:ext>
            </a:extLst>
          </p:cNvPr>
          <p:cNvSpPr/>
          <p:nvPr/>
        </p:nvSpPr>
        <p:spPr>
          <a:xfrm rot="5400000">
            <a:off x="3090888" y="723463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F584008E-75BA-886B-D034-EE4B01396BD6}"/>
              </a:ext>
            </a:extLst>
          </p:cNvPr>
          <p:cNvSpPr/>
          <p:nvPr/>
        </p:nvSpPr>
        <p:spPr>
          <a:xfrm rot="5400000">
            <a:off x="3090888" y="979901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4A60554B-A82E-8A13-8885-CE0485457670}"/>
              </a:ext>
            </a:extLst>
          </p:cNvPr>
          <p:cNvSpPr/>
          <p:nvPr/>
        </p:nvSpPr>
        <p:spPr>
          <a:xfrm rot="5400000">
            <a:off x="3090888" y="1236339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5E47FEC6-0D01-177B-616F-F2FC445048F1}"/>
              </a:ext>
            </a:extLst>
          </p:cNvPr>
          <p:cNvSpPr/>
          <p:nvPr/>
        </p:nvSpPr>
        <p:spPr>
          <a:xfrm rot="5400000">
            <a:off x="3090888" y="1492778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D00944E4-1E04-AB22-1A46-AD08A0C3CA24}"/>
              </a:ext>
            </a:extLst>
          </p:cNvPr>
          <p:cNvSpPr/>
          <p:nvPr/>
        </p:nvSpPr>
        <p:spPr>
          <a:xfrm rot="5400000">
            <a:off x="3090888" y="851682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1.25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B4855E27-F8B6-6E98-EBFC-0B9EA6CDFB27}"/>
              </a:ext>
            </a:extLst>
          </p:cNvPr>
          <p:cNvSpPr/>
          <p:nvPr/>
        </p:nvSpPr>
        <p:spPr>
          <a:xfrm rot="5400000">
            <a:off x="3090888" y="1108120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0CCA95F8-FAB5-D8A7-84A3-0CAAEA01371A}"/>
              </a:ext>
            </a:extLst>
          </p:cNvPr>
          <p:cNvSpPr/>
          <p:nvPr/>
        </p:nvSpPr>
        <p:spPr>
          <a:xfrm rot="5400000">
            <a:off x="3090888" y="1364558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0.25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360557DE-A811-EA43-6229-F31D6528D462}"/>
              </a:ext>
            </a:extLst>
          </p:cNvPr>
          <p:cNvSpPr/>
          <p:nvPr/>
        </p:nvSpPr>
        <p:spPr>
          <a:xfrm rot="5400000">
            <a:off x="3090888" y="1666318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C2EA3A5D-C275-310A-6082-2AEB6CD21588}"/>
              </a:ext>
            </a:extLst>
          </p:cNvPr>
          <p:cNvSpPr/>
          <p:nvPr/>
        </p:nvSpPr>
        <p:spPr>
          <a:xfrm rot="5400000">
            <a:off x="3090888" y="1794537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1.75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316E5925-747E-450D-E996-F07914CF5C54}"/>
              </a:ext>
            </a:extLst>
          </p:cNvPr>
          <p:cNvSpPr/>
          <p:nvPr/>
        </p:nvSpPr>
        <p:spPr>
          <a:xfrm rot="5400000">
            <a:off x="3090888" y="1922756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31C171AF-7405-9FF0-4B69-9C4CF0573742}"/>
              </a:ext>
            </a:extLst>
          </p:cNvPr>
          <p:cNvSpPr/>
          <p:nvPr/>
        </p:nvSpPr>
        <p:spPr>
          <a:xfrm rot="5400000">
            <a:off x="3090888" y="2179194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C00D082E-388E-4107-2E06-C0E5F8A8FCDA}"/>
              </a:ext>
            </a:extLst>
          </p:cNvPr>
          <p:cNvSpPr/>
          <p:nvPr/>
        </p:nvSpPr>
        <p:spPr>
          <a:xfrm rot="5400000">
            <a:off x="3090888" y="2435632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7760D3D3-7F00-D138-B9B1-4EA6132AE348}"/>
              </a:ext>
            </a:extLst>
          </p:cNvPr>
          <p:cNvSpPr/>
          <p:nvPr/>
        </p:nvSpPr>
        <p:spPr>
          <a:xfrm rot="5400000">
            <a:off x="3090888" y="2692071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CC7C05E1-148C-3A66-883D-97D7DE169831}"/>
              </a:ext>
            </a:extLst>
          </p:cNvPr>
          <p:cNvSpPr/>
          <p:nvPr/>
        </p:nvSpPr>
        <p:spPr>
          <a:xfrm rot="5400000">
            <a:off x="3090888" y="2050975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1.25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4158EEC8-A3E4-4BD8-8490-19655B5A4D12}"/>
              </a:ext>
            </a:extLst>
          </p:cNvPr>
          <p:cNvSpPr/>
          <p:nvPr/>
        </p:nvSpPr>
        <p:spPr>
          <a:xfrm rot="5400000">
            <a:off x="3090888" y="2307413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E877F1F9-F456-BA95-96DF-443C1E5A9106}"/>
              </a:ext>
            </a:extLst>
          </p:cNvPr>
          <p:cNvSpPr/>
          <p:nvPr/>
        </p:nvSpPr>
        <p:spPr>
          <a:xfrm rot="5400000">
            <a:off x="3090888" y="2563851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0.25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879DB1E5-3097-1450-39AB-8745E89C02A6}"/>
              </a:ext>
            </a:extLst>
          </p:cNvPr>
          <p:cNvSpPr/>
          <p:nvPr/>
        </p:nvSpPr>
        <p:spPr>
          <a:xfrm rot="5400000">
            <a:off x="3090888" y="2929372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109E4421-C281-0897-399A-D5D86FC1F8BD}"/>
              </a:ext>
            </a:extLst>
          </p:cNvPr>
          <p:cNvSpPr/>
          <p:nvPr/>
        </p:nvSpPr>
        <p:spPr>
          <a:xfrm rot="5400000">
            <a:off x="3090888" y="3057591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1.75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DD3FBA5F-1AE6-8591-B413-8356311E6698}"/>
              </a:ext>
            </a:extLst>
          </p:cNvPr>
          <p:cNvSpPr/>
          <p:nvPr/>
        </p:nvSpPr>
        <p:spPr>
          <a:xfrm rot="5400000">
            <a:off x="3090888" y="3185810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7D693464-FF67-E598-F805-61E3528782A8}"/>
              </a:ext>
            </a:extLst>
          </p:cNvPr>
          <p:cNvSpPr/>
          <p:nvPr/>
        </p:nvSpPr>
        <p:spPr>
          <a:xfrm rot="5400000">
            <a:off x="3090888" y="3442248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F3F6ACAB-134F-6DA9-6243-46F16F70DC61}"/>
              </a:ext>
            </a:extLst>
          </p:cNvPr>
          <p:cNvSpPr/>
          <p:nvPr/>
        </p:nvSpPr>
        <p:spPr>
          <a:xfrm rot="5400000">
            <a:off x="3090888" y="3698686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5DC6CA7A-8721-CA9B-CAC2-9D9E4C3C9CD9}"/>
              </a:ext>
            </a:extLst>
          </p:cNvPr>
          <p:cNvSpPr/>
          <p:nvPr/>
        </p:nvSpPr>
        <p:spPr>
          <a:xfrm rot="5400000">
            <a:off x="3090888" y="3955125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94A145D8-E173-49F5-7B4B-722ED023D3F2}"/>
              </a:ext>
            </a:extLst>
          </p:cNvPr>
          <p:cNvSpPr/>
          <p:nvPr/>
        </p:nvSpPr>
        <p:spPr>
          <a:xfrm rot="5400000">
            <a:off x="3090888" y="3314029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1.25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541B290E-18AC-89DB-E79D-953EAD8B7694}"/>
              </a:ext>
            </a:extLst>
          </p:cNvPr>
          <p:cNvSpPr/>
          <p:nvPr/>
        </p:nvSpPr>
        <p:spPr>
          <a:xfrm rot="5400000">
            <a:off x="3090888" y="3570467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B2F65CD0-E60C-AE84-1873-A21710B74B29}"/>
              </a:ext>
            </a:extLst>
          </p:cNvPr>
          <p:cNvSpPr/>
          <p:nvPr/>
        </p:nvSpPr>
        <p:spPr>
          <a:xfrm rot="5400000">
            <a:off x="3090888" y="3826905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0.25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5EA5EE0-3095-B1C5-897E-C4A7E64B9D38}"/>
              </a:ext>
            </a:extLst>
          </p:cNvPr>
          <p:cNvSpPr/>
          <p:nvPr/>
        </p:nvSpPr>
        <p:spPr>
          <a:xfrm rot="5400000">
            <a:off x="3090888" y="4163525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9A59A307-6792-6531-A45A-75B10523DB91}"/>
              </a:ext>
            </a:extLst>
          </p:cNvPr>
          <p:cNvSpPr/>
          <p:nvPr/>
        </p:nvSpPr>
        <p:spPr>
          <a:xfrm rot="5400000">
            <a:off x="3090888" y="4291744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1.75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7936A872-480F-55BE-9333-722A284DAE9F}"/>
              </a:ext>
            </a:extLst>
          </p:cNvPr>
          <p:cNvSpPr/>
          <p:nvPr/>
        </p:nvSpPr>
        <p:spPr>
          <a:xfrm rot="5400000">
            <a:off x="3090888" y="4419963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5A194348-966B-E224-FC85-74ED33D9B170}"/>
              </a:ext>
            </a:extLst>
          </p:cNvPr>
          <p:cNvSpPr/>
          <p:nvPr/>
        </p:nvSpPr>
        <p:spPr>
          <a:xfrm rot="5400000">
            <a:off x="3090888" y="4676401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982A8DA2-CB08-20A4-11D0-EFA739D9216E}"/>
              </a:ext>
            </a:extLst>
          </p:cNvPr>
          <p:cNvSpPr/>
          <p:nvPr/>
        </p:nvSpPr>
        <p:spPr>
          <a:xfrm rot="5400000">
            <a:off x="3090888" y="4932839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2CB700D3-E84A-237A-AD6A-29DD34F7F6A8}"/>
              </a:ext>
            </a:extLst>
          </p:cNvPr>
          <p:cNvSpPr/>
          <p:nvPr/>
        </p:nvSpPr>
        <p:spPr>
          <a:xfrm rot="5400000">
            <a:off x="3090888" y="5189278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57287129-A8D4-CF92-F5FA-CD609781431D}"/>
              </a:ext>
            </a:extLst>
          </p:cNvPr>
          <p:cNvSpPr/>
          <p:nvPr/>
        </p:nvSpPr>
        <p:spPr>
          <a:xfrm rot="5400000">
            <a:off x="3090888" y="4548182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1.25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CCA13B24-6A03-1389-3910-4327014F91DD}"/>
              </a:ext>
            </a:extLst>
          </p:cNvPr>
          <p:cNvSpPr/>
          <p:nvPr/>
        </p:nvSpPr>
        <p:spPr>
          <a:xfrm rot="5400000">
            <a:off x="3090888" y="4804620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0.75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E298F493-7DB3-1F09-ACE5-7D36C1FFBF0A}"/>
              </a:ext>
            </a:extLst>
          </p:cNvPr>
          <p:cNvSpPr/>
          <p:nvPr/>
        </p:nvSpPr>
        <p:spPr>
          <a:xfrm rot="5400000">
            <a:off x="3090888" y="5061058"/>
            <a:ext cx="189979" cy="28608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0.25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34" name="Picture 333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70AB5CB0-F46A-6FDA-FAEA-321287F426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3" t="3630" r="10507" b="24285"/>
          <a:stretch/>
        </p:blipFill>
        <p:spPr>
          <a:xfrm>
            <a:off x="1975373" y="581227"/>
            <a:ext cx="821195" cy="1080000"/>
          </a:xfrm>
          <a:prstGeom prst="rect">
            <a:avLst/>
          </a:prstGeom>
        </p:spPr>
      </p:pic>
      <p:pic>
        <p:nvPicPr>
          <p:cNvPr id="335" name="Picture 334" descr="A graph with blue and purple lines&#10;&#10;AI-generated content may be incorrect.">
            <a:extLst>
              <a:ext uri="{FF2B5EF4-FFF2-40B4-BE49-F238E27FC236}">
                <a16:creationId xmlns:a16="http://schemas.microsoft.com/office/drawing/2014/main" id="{CDCD772A-C09B-53B6-7BC5-0B26529674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3" t="3630" r="10507" b="24285"/>
          <a:stretch/>
        </p:blipFill>
        <p:spPr>
          <a:xfrm>
            <a:off x="1975373" y="1780520"/>
            <a:ext cx="821195" cy="1080000"/>
          </a:xfrm>
          <a:prstGeom prst="rect">
            <a:avLst/>
          </a:prstGeom>
        </p:spPr>
      </p:pic>
      <p:pic>
        <p:nvPicPr>
          <p:cNvPr id="336" name="Picture 335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1F5D6664-7DE7-453C-A207-19B0CE0E84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3" t="3630" r="10507" b="24285"/>
          <a:stretch/>
        </p:blipFill>
        <p:spPr>
          <a:xfrm>
            <a:off x="1975373" y="3043574"/>
            <a:ext cx="821195" cy="1080000"/>
          </a:xfrm>
          <a:prstGeom prst="rect">
            <a:avLst/>
          </a:prstGeom>
        </p:spPr>
      </p:pic>
      <p:pic>
        <p:nvPicPr>
          <p:cNvPr id="337" name="Picture 336" descr="A graph with blue and purple lines&#10;&#10;AI-generated content may be incorrect.">
            <a:extLst>
              <a:ext uri="{FF2B5EF4-FFF2-40B4-BE49-F238E27FC236}">
                <a16:creationId xmlns:a16="http://schemas.microsoft.com/office/drawing/2014/main" id="{C1166BFA-FB85-F47B-CDF1-B97A0CAE53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3" t="3630" r="10507" b="24285"/>
          <a:stretch/>
        </p:blipFill>
        <p:spPr>
          <a:xfrm>
            <a:off x="1975373" y="4277727"/>
            <a:ext cx="82119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21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180</Words>
  <Application>Microsoft Office PowerPoint</Application>
  <PresentationFormat>Custom</PresentationFormat>
  <Paragraphs>125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Pillosu</dc:creator>
  <cp:lastModifiedBy>Fatima Pillosu</cp:lastModifiedBy>
  <cp:revision>2</cp:revision>
  <dcterms:created xsi:type="dcterms:W3CDTF">2025-07-03T10:20:20Z</dcterms:created>
  <dcterms:modified xsi:type="dcterms:W3CDTF">2025-07-08T11:27:09Z</dcterms:modified>
</cp:coreProperties>
</file>